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65" r:id="rId3"/>
    <p:sldId id="3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stafa Berangi" userId="2b890cf06b369853" providerId="LiveId" clId="{1ADA017A-7CD1-446D-9F08-099117D8554C}"/>
    <pc:docChg chg="custSel modSld">
      <pc:chgData name="Mostafa Berangi" userId="2b890cf06b369853" providerId="LiveId" clId="{1ADA017A-7CD1-446D-9F08-099117D8554C}" dt="2025-09-02T19:50:06.635" v="17" actId="20577"/>
      <pc:docMkLst>
        <pc:docMk/>
      </pc:docMkLst>
      <pc:sldChg chg="addSp delSp modSp mod">
        <pc:chgData name="Mostafa Berangi" userId="2b890cf06b369853" providerId="LiveId" clId="{1ADA017A-7CD1-446D-9F08-099117D8554C}" dt="2025-09-02T19:48:30.378" v="7" actId="478"/>
        <pc:sldMkLst>
          <pc:docMk/>
          <pc:sldMk cId="1328302173" sldId="256"/>
        </pc:sldMkLst>
        <pc:spChg chg="mod">
          <ac:chgData name="Mostafa Berangi" userId="2b890cf06b369853" providerId="LiveId" clId="{1ADA017A-7CD1-446D-9F08-099117D8554C}" dt="2025-09-02T19:48:19.832" v="5"/>
          <ac:spMkLst>
            <pc:docMk/>
            <pc:sldMk cId="1328302173" sldId="256"/>
            <ac:spMk id="2" creationId="{6040CE58-2595-4127-BB3D-97755794148C}"/>
          </ac:spMkLst>
        </pc:spChg>
        <pc:spChg chg="del mod">
          <ac:chgData name="Mostafa Berangi" userId="2b890cf06b369853" providerId="LiveId" clId="{1ADA017A-7CD1-446D-9F08-099117D8554C}" dt="2025-09-02T19:48:25.773" v="6" actId="478"/>
          <ac:spMkLst>
            <pc:docMk/>
            <pc:sldMk cId="1328302173" sldId="256"/>
            <ac:spMk id="3" creationId="{27381143-E3EA-4C7A-85D6-98E862FDD97C}"/>
          </ac:spMkLst>
        </pc:spChg>
        <pc:spChg chg="add del mod">
          <ac:chgData name="Mostafa Berangi" userId="2b890cf06b369853" providerId="LiveId" clId="{1ADA017A-7CD1-446D-9F08-099117D8554C}" dt="2025-09-02T19:48:30.378" v="7" actId="478"/>
          <ac:spMkLst>
            <pc:docMk/>
            <pc:sldMk cId="1328302173" sldId="256"/>
            <ac:spMk id="5" creationId="{7A2DDF8D-0C14-43C6-87EF-824644EDECA7}"/>
          </ac:spMkLst>
        </pc:spChg>
      </pc:sldChg>
      <pc:sldChg chg="modSp mod">
        <pc:chgData name="Mostafa Berangi" userId="2b890cf06b369853" providerId="LiveId" clId="{1ADA017A-7CD1-446D-9F08-099117D8554C}" dt="2025-09-02T19:49:28.387" v="10" actId="20577"/>
        <pc:sldMkLst>
          <pc:docMk/>
          <pc:sldMk cId="1747453411" sldId="365"/>
        </pc:sldMkLst>
        <pc:spChg chg="mod">
          <ac:chgData name="Mostafa Berangi" userId="2b890cf06b369853" providerId="LiveId" clId="{1ADA017A-7CD1-446D-9F08-099117D8554C}" dt="2025-09-02T19:49:28.387" v="10" actId="20577"/>
          <ac:spMkLst>
            <pc:docMk/>
            <pc:sldMk cId="1747453411" sldId="365"/>
            <ac:spMk id="3" creationId="{92D7342F-A589-479D-B6D3-F62EE4E55943}"/>
          </ac:spMkLst>
        </pc:spChg>
      </pc:sldChg>
      <pc:sldChg chg="modSp mod">
        <pc:chgData name="Mostafa Berangi" userId="2b890cf06b369853" providerId="LiveId" clId="{1ADA017A-7CD1-446D-9F08-099117D8554C}" dt="2025-09-02T19:50:06.635" v="17" actId="20577"/>
        <pc:sldMkLst>
          <pc:docMk/>
          <pc:sldMk cId="2493415369" sldId="366"/>
        </pc:sldMkLst>
        <pc:spChg chg="mod">
          <ac:chgData name="Mostafa Berangi" userId="2b890cf06b369853" providerId="LiveId" clId="{1ADA017A-7CD1-446D-9F08-099117D8554C}" dt="2025-09-02T19:50:06.635" v="17" actId="20577"/>
          <ac:spMkLst>
            <pc:docMk/>
            <pc:sldMk cId="2493415369" sldId="366"/>
            <ac:spMk id="3" creationId="{92D7342F-A589-479D-B6D3-F62EE4E5594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F182F-4216-41A0-A624-703D8AE8A3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A40B91-EDBB-45BD-B5E2-81DF079DF6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E91FE-07CA-41DB-BD3F-6072DEE67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A77F6A-EE76-492C-8DE0-6D2A33B5D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12F284-E912-4E9F-83DB-06D7E9872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57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A5494-274E-496D-8CD1-CD1E691BA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ACA0F6-26CB-4545-9A4F-AC7D013C53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144CA-1ADB-4BE2-B283-8951D7F6F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C2C3B-30A1-4754-ABCE-3ED376D7C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CA68E-E868-4D45-9F35-B74C48CEF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966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69B60B-AA5D-453C-951F-BEC433F338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12B274-765A-4712-8AA6-B1E4188DF2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5F589-D44A-421D-BD51-B8D6D2AB5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2130D1-2FE4-45A1-A0B3-223AD712F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3989D-3626-474A-82F2-95A53711F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594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FE02C-6B51-4D94-ABB7-CA6CE6695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70968-A2F9-4E9D-8BA9-3EF28E38A3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CE0F47-80F3-4ABA-A16B-1DE2669AF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ECFBA-1FED-4BF0-8B7B-73D0FE60D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6E37F-E5E3-40F6-A174-6CD67695A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776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1C5EE-E306-4950-B126-2A700199F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770CD-4A2C-4761-BE4A-0B2F03C9B5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9CAE7-5A70-456C-AAAC-9A6D011AD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FB4FB4-BD34-4CFB-8510-48453C37F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E8B69C-6891-44EB-AEFF-1680CE4E6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409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FC944-7A9A-4CE8-93E9-276352930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765AA-7693-4DF3-8AA5-AAA84DD49D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E68BE6-4E98-4AC5-A751-234128D2DE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20F527-B52A-4E30-829E-D10CC27BD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D2D33C-B3D4-438C-B382-C37C95958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607B4A-63C2-4BBB-8447-6CDB2B4D3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300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D0A14-48CD-46CD-AD93-DEB80EA72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87FD39-AFA1-4AE4-9CB7-318C7A0C7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E98743-AD15-4D37-949B-4E29727393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8C1930-8CA2-4F58-A776-2603CD3558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92F9C0-817C-44E3-BD38-29B49E7414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AC70D9-A59E-4BB1-9A05-7B487D26F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BFA5EC-A2B0-4541-B2EC-C4DB33C77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DC97BA-9786-4B90-AFD1-E119D8E88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706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443BB-4182-4166-9388-5BFBAC18A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F92F83-408D-4319-BA34-07392BE4F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E920A7-D217-4061-8938-4F0305416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3CBF9A-2106-4E1E-96AB-6131A6A2E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85A40C-64EA-47E7-8967-68119D504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AA5C58-6573-4B04-9693-0AB0AE241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A9BA6-A175-4576-8EC8-CB8164751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964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808CC-FAEC-4EBA-9CDB-89E4E1AC5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BF342-B7FA-4ABD-BE09-8235A6005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D7281B-FFD7-4BF1-9007-EBB570C7E9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188DE4-6BCE-4424-B8FA-FD775B434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65A247-1C38-41C1-A7F1-8DFAB1B34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7FE234-282C-48CD-8BBA-212366A1A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86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B15D4-959A-47B3-8EE6-9A7A5BC5D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2B531-CDE1-4A64-A921-2C575D88EE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FB3656-9623-4750-939E-2D94F552E8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E5C658-C889-4902-8C23-4B3B75213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D64D3-701A-464F-8902-821AE0ACF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5A8A79-9976-46E9-B5D9-B0B93B123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88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5EB11F7-5041-4BF2-9538-2F9BF632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362612-5D8E-4F9A-9CE3-C6F5B9123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8B84E-4FED-4FBE-AA78-B05C42D6CAA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6A130-7D1E-4559-B307-9B7A608BEFAD}" type="datetimeFigureOut">
              <a:rPr lang="en-US" smtClean="0"/>
              <a:t>9/2/2025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FF465-674B-4102-A7F1-E93732059B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49594-2E8D-4BC3-B27A-D1FF8A1E2C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92FC2-F52B-4C61-B0EE-C95AA9C7DC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515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0CE58-2595-4127-BB3D-9775579414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Animated GIFs Illustrating Power Loss in the Vicinity of the Implant</a:t>
            </a:r>
          </a:p>
        </p:txBody>
      </p:sp>
    </p:spTree>
    <p:extLst>
      <p:ext uri="{BB962C8B-B14F-4D97-AF65-F5344CB8AC3E}">
        <p14:creationId xmlns:p14="http://schemas.microsoft.com/office/powerpoint/2010/main" val="1328302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A04E754-5E42-482F-BCEF-C4BDEA09E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4105"/>
            <a:ext cx="12192000" cy="298653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FB9666-D7C0-4DF7-8997-B0BE44D03B79}"/>
              </a:ext>
            </a:extLst>
          </p:cNvPr>
          <p:cNvSpPr>
            <a:spLocks noChangeAspect="1"/>
          </p:cNvSpPr>
          <p:nvPr/>
        </p:nvSpPr>
        <p:spPr>
          <a:xfrm>
            <a:off x="5466000" y="2484435"/>
            <a:ext cx="1260000" cy="12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F0C77F-92EA-4E90-97C8-C70AE417B1FF}"/>
              </a:ext>
            </a:extLst>
          </p:cNvPr>
          <p:cNvSpPr/>
          <p:nvPr/>
        </p:nvSpPr>
        <p:spPr>
          <a:xfrm>
            <a:off x="1143000" y="2482845"/>
            <a:ext cx="10010775" cy="126000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7342F-A589-479D-B6D3-F62EE4E55943}"/>
              </a:ext>
            </a:extLst>
          </p:cNvPr>
          <p:cNvSpPr txBox="1"/>
          <p:nvPr/>
        </p:nvSpPr>
        <p:spPr>
          <a:xfrm>
            <a:off x="1472490" y="616581"/>
            <a:ext cx="9362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Relationship Between Fracture Width, 1g-SAR (Red Contour)</a:t>
            </a:r>
            <a:r>
              <a:rPr lang="en-DE" dirty="0"/>
              <a:t>*</a:t>
            </a:r>
            <a:r>
              <a:rPr lang="en-US" dirty="0"/>
              <a:t>, and Volume Loss (Yellow Contour*)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F2A05C-61B3-49E1-8F4F-569F1656A9D7}"/>
              </a:ext>
            </a:extLst>
          </p:cNvPr>
          <p:cNvSpPr txBox="1"/>
          <p:nvPr/>
        </p:nvSpPr>
        <p:spPr>
          <a:xfrm>
            <a:off x="114300" y="6286360"/>
            <a:ext cx="391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*The contours are drawn approximately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453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A2C6472-AC6E-4FE7-B603-2CC2A24C7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1239"/>
            <a:ext cx="12192000" cy="294321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FB9666-D7C0-4DF7-8997-B0BE44D03B79}"/>
              </a:ext>
            </a:extLst>
          </p:cNvPr>
          <p:cNvSpPr>
            <a:spLocks noChangeAspect="1"/>
          </p:cNvSpPr>
          <p:nvPr/>
        </p:nvSpPr>
        <p:spPr>
          <a:xfrm>
            <a:off x="5466000" y="2484435"/>
            <a:ext cx="1260000" cy="1260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F0C77F-92EA-4E90-97C8-C70AE417B1FF}"/>
              </a:ext>
            </a:extLst>
          </p:cNvPr>
          <p:cNvSpPr/>
          <p:nvPr/>
        </p:nvSpPr>
        <p:spPr>
          <a:xfrm>
            <a:off x="1143000" y="2482845"/>
            <a:ext cx="10010775" cy="1260000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7342F-A589-479D-B6D3-F62EE4E55943}"/>
              </a:ext>
            </a:extLst>
          </p:cNvPr>
          <p:cNvSpPr txBox="1"/>
          <p:nvPr/>
        </p:nvSpPr>
        <p:spPr>
          <a:xfrm>
            <a:off x="1238773" y="614968"/>
            <a:ext cx="9860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Relationship Between Fracture </a:t>
            </a:r>
            <a:r>
              <a:rPr lang="en-DE" dirty="0"/>
              <a:t>Orientation</a:t>
            </a:r>
            <a:r>
              <a:rPr lang="en-US" dirty="0"/>
              <a:t>, 1g-SAR (Red Contour)</a:t>
            </a:r>
            <a:r>
              <a:rPr lang="en-DE"/>
              <a:t>*</a:t>
            </a:r>
            <a:r>
              <a:rPr lang="en-US"/>
              <a:t>, </a:t>
            </a:r>
            <a:r>
              <a:rPr lang="en-US" dirty="0"/>
              <a:t>and Volume Loss (Yellow Contour*)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F2A05C-61B3-49E1-8F4F-569F1656A9D7}"/>
              </a:ext>
            </a:extLst>
          </p:cNvPr>
          <p:cNvSpPr txBox="1"/>
          <p:nvPr/>
        </p:nvSpPr>
        <p:spPr>
          <a:xfrm>
            <a:off x="114300" y="6286360"/>
            <a:ext cx="391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E" dirty="0"/>
              <a:t>*The contours are drawn approximately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415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Widescreen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Animated GIFs Illustrating Power Loss in the Vicinity of the Implant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GIF files displaying power loss in the vicinity of the implant</dc:title>
  <dc:creator>Mostafa Berangi</dc:creator>
  <cp:lastModifiedBy>Mostafa Berangi</cp:lastModifiedBy>
  <cp:revision>1</cp:revision>
  <dcterms:created xsi:type="dcterms:W3CDTF">2025-07-03T16:23:23Z</dcterms:created>
  <dcterms:modified xsi:type="dcterms:W3CDTF">2025-09-02T19:50:09Z</dcterms:modified>
</cp:coreProperties>
</file>