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56" r:id="rId5"/>
    <p:sldId id="272" r:id="rId6"/>
    <p:sldId id="257" r:id="rId7"/>
    <p:sldId id="271" r:id="rId8"/>
  </p:sldIdLst>
  <p:sldSz cx="12192000" cy="6858000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78" autoAdjust="0"/>
    <p:restoredTop sz="96327" autoAdjust="0"/>
  </p:normalViewPr>
  <p:slideViewPr>
    <p:cSldViewPr snapToGrid="0">
      <p:cViewPr varScale="1">
        <p:scale>
          <a:sx n="99" d="100"/>
          <a:sy n="99" d="100"/>
        </p:scale>
        <p:origin x="96" y="192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5EBC2D-913D-4C68-AACA-F6BC034BD972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3D21F-736E-4CB9-B971-A6C95E353E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3399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BCF38-6B15-4131-ACBD-1A3D08498CA6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FEB48-7836-404B-BA23-F2926C919D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568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FEB48-7836-404B-BA23-F2926C919DE6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55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3FEB48-7836-404B-BA23-F2926C919DE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6534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73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3241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527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8021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855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285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479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4319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493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852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4326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18149-4420-44DC-85D5-4BDEC3DB9C80}" type="datetimeFigureOut">
              <a:rPr lang="de-DE" smtClean="0"/>
              <a:t>15.12.2025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B9770-18E5-4F08-9B62-0D33B057AE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7705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feld 14">
            <a:extLst>
              <a:ext uri="{FF2B5EF4-FFF2-40B4-BE49-F238E27FC236}">
                <a16:creationId xmlns:a16="http://schemas.microsoft.com/office/drawing/2014/main" id="{827C7ADE-64D6-4A59-B515-D4689FFB4EE5}"/>
              </a:ext>
            </a:extLst>
          </p:cNvPr>
          <p:cNvSpPr txBox="1"/>
          <p:nvPr/>
        </p:nvSpPr>
        <p:spPr>
          <a:xfrm>
            <a:off x="0" y="0"/>
            <a:ext cx="4717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Ludwig, Ahrens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Fig. 2A and 2B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Uncropped YAP1 Western blot analysis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E53C52C-FD38-87F7-32CA-FA883B1F017A}"/>
              </a:ext>
            </a:extLst>
          </p:cNvPr>
          <p:cNvCxnSpPr>
            <a:cxnSpLocks/>
          </p:cNvCxnSpPr>
          <p:nvPr/>
        </p:nvCxnSpPr>
        <p:spPr>
          <a:xfrm flipH="1" flipV="1">
            <a:off x="6710209" y="2488443"/>
            <a:ext cx="325263" cy="1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feld 23">
            <a:extLst>
              <a:ext uri="{FF2B5EF4-FFF2-40B4-BE49-F238E27FC236}">
                <a16:creationId xmlns:a16="http://schemas.microsoft.com/office/drawing/2014/main" id="{29AEE997-DE30-496E-BB19-9B8868E82392}"/>
              </a:ext>
            </a:extLst>
          </p:cNvPr>
          <p:cNvSpPr txBox="1"/>
          <p:nvPr/>
        </p:nvSpPr>
        <p:spPr>
          <a:xfrm>
            <a:off x="7003315" y="2350035"/>
            <a:ext cx="5713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YAP1</a:t>
            </a:r>
          </a:p>
        </p:txBody>
      </p:sp>
      <p:pic>
        <p:nvPicPr>
          <p:cNvPr id="51" name="Grafik 7">
            <a:extLst>
              <a:ext uri="{FF2B5EF4-FFF2-40B4-BE49-F238E27FC236}">
                <a16:creationId xmlns:a16="http://schemas.microsoft.com/office/drawing/2014/main" id="{0D2248AB-000B-4368-BE9A-6B6C673FA6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1" t="20583" r="8447" b="37898"/>
          <a:stretch/>
        </p:blipFill>
        <p:spPr>
          <a:xfrm>
            <a:off x="1634680" y="1917321"/>
            <a:ext cx="5040000" cy="2504780"/>
          </a:xfrm>
          <a:prstGeom prst="rect">
            <a:avLst/>
          </a:prstGeom>
          <a:ln w="6350">
            <a:noFill/>
          </a:ln>
        </p:spPr>
      </p:pic>
      <p:sp>
        <p:nvSpPr>
          <p:cNvPr id="41" name="Textfeld 40">
            <a:extLst>
              <a:ext uri="{FF2B5EF4-FFF2-40B4-BE49-F238E27FC236}">
                <a16:creationId xmlns:a16="http://schemas.microsoft.com/office/drawing/2014/main" id="{4786BE03-341B-4BD5-B371-C200060ADF46}"/>
              </a:ext>
            </a:extLst>
          </p:cNvPr>
          <p:cNvSpPr txBox="1"/>
          <p:nvPr/>
        </p:nvSpPr>
        <p:spPr>
          <a:xfrm>
            <a:off x="1441219" y="2737744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55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62D9F0C5-F011-438F-A87D-0D33C1CA657B}"/>
              </a:ext>
            </a:extLst>
          </p:cNvPr>
          <p:cNvSpPr txBox="1"/>
          <p:nvPr/>
        </p:nvSpPr>
        <p:spPr>
          <a:xfrm>
            <a:off x="1441219" y="2061273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AC9C6F80-2CAF-4198-BF02-7B5B96838005}"/>
              </a:ext>
            </a:extLst>
          </p:cNvPr>
          <p:cNvSpPr txBox="1"/>
          <p:nvPr/>
        </p:nvSpPr>
        <p:spPr>
          <a:xfrm>
            <a:off x="1441219" y="2178700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130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5E07D86D-5425-4EC3-98A9-26C8B6ABE73E}"/>
              </a:ext>
            </a:extLst>
          </p:cNvPr>
          <p:cNvSpPr txBox="1"/>
          <p:nvPr/>
        </p:nvSpPr>
        <p:spPr>
          <a:xfrm>
            <a:off x="1441219" y="2319186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A2E3684B-4F49-46DD-8A36-F638E1569136}"/>
              </a:ext>
            </a:extLst>
          </p:cNvPr>
          <p:cNvSpPr txBox="1"/>
          <p:nvPr/>
        </p:nvSpPr>
        <p:spPr>
          <a:xfrm>
            <a:off x="1441219" y="2448560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72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568CE644-CDA2-454B-9F33-F0E4D424C545}"/>
              </a:ext>
            </a:extLst>
          </p:cNvPr>
          <p:cNvSpPr txBox="1"/>
          <p:nvPr/>
        </p:nvSpPr>
        <p:spPr>
          <a:xfrm>
            <a:off x="1441219" y="2989832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43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FCD85407-8EB4-4DEF-9A46-304A79AD7DED}"/>
              </a:ext>
            </a:extLst>
          </p:cNvPr>
          <p:cNvSpPr txBox="1"/>
          <p:nvPr/>
        </p:nvSpPr>
        <p:spPr>
          <a:xfrm>
            <a:off x="1441219" y="3317164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00798FE5-3085-43D1-B715-B7B3E606CB73}"/>
              </a:ext>
            </a:extLst>
          </p:cNvPr>
          <p:cNvSpPr txBox="1"/>
          <p:nvPr/>
        </p:nvSpPr>
        <p:spPr>
          <a:xfrm>
            <a:off x="1441219" y="3614259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5D3613A0-87C7-4B54-BAD0-5F06AD9F58AF}"/>
              </a:ext>
            </a:extLst>
          </p:cNvPr>
          <p:cNvSpPr txBox="1"/>
          <p:nvPr/>
        </p:nvSpPr>
        <p:spPr>
          <a:xfrm>
            <a:off x="1441219" y="4253740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B2276D0D-782B-4FC3-B945-F720DC846292}"/>
              </a:ext>
            </a:extLst>
          </p:cNvPr>
          <p:cNvSpPr txBox="1"/>
          <p:nvPr/>
        </p:nvSpPr>
        <p:spPr>
          <a:xfrm>
            <a:off x="1441219" y="1856491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32" name="TextBox 13">
            <a:extLst>
              <a:ext uri="{FF2B5EF4-FFF2-40B4-BE49-F238E27FC236}">
                <a16:creationId xmlns:a16="http://schemas.microsoft.com/office/drawing/2014/main" id="{4356F4A5-60C9-4AD3-837C-E5AEB9AC3F5C}"/>
              </a:ext>
            </a:extLst>
          </p:cNvPr>
          <p:cNvSpPr txBox="1"/>
          <p:nvPr/>
        </p:nvSpPr>
        <p:spPr>
          <a:xfrm>
            <a:off x="689755" y="1593622"/>
            <a:ext cx="11031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YAP1 enhanced</a:t>
            </a:r>
          </a:p>
        </p:txBody>
      </p:sp>
      <p:sp>
        <p:nvSpPr>
          <p:cNvPr id="36" name="TextBox 18">
            <a:extLst>
              <a:ext uri="{FF2B5EF4-FFF2-40B4-BE49-F238E27FC236}">
                <a16:creationId xmlns:a16="http://schemas.microsoft.com/office/drawing/2014/main" id="{3D532141-5030-4FAF-BB11-4A9D320BE3B3}"/>
              </a:ext>
            </a:extLst>
          </p:cNvPr>
          <p:cNvSpPr txBox="1"/>
          <p:nvPr/>
        </p:nvSpPr>
        <p:spPr>
          <a:xfrm>
            <a:off x="2256879" y="1173948"/>
            <a:ext cx="14318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SH-EP-TR-YAP1</a:t>
            </a:r>
            <a:r>
              <a:rPr lang="en-US" sz="1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S127A</a:t>
            </a: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id="{760E2364-41D7-4531-AFB7-D79B6FEC33E4}"/>
              </a:ext>
            </a:extLst>
          </p:cNvPr>
          <p:cNvSpPr txBox="1"/>
          <p:nvPr/>
        </p:nvSpPr>
        <p:spPr>
          <a:xfrm>
            <a:off x="3051689" y="1594488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34" name="TextBox 15">
            <a:extLst>
              <a:ext uri="{FF2B5EF4-FFF2-40B4-BE49-F238E27FC236}">
                <a16:creationId xmlns:a16="http://schemas.microsoft.com/office/drawing/2014/main" id="{7FE801A4-481F-4D3A-8530-1AFD103D9F4E}"/>
              </a:ext>
            </a:extLst>
          </p:cNvPr>
          <p:cNvSpPr txBox="1"/>
          <p:nvPr/>
        </p:nvSpPr>
        <p:spPr>
          <a:xfrm>
            <a:off x="2792447" y="1575628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53" name="Untertitel 2">
            <a:extLst>
              <a:ext uri="{FF2B5EF4-FFF2-40B4-BE49-F238E27FC236}">
                <a16:creationId xmlns:a16="http://schemas.microsoft.com/office/drawing/2014/main" id="{D9AC692B-7F29-4F7C-B7B1-3379FA4E8669}"/>
              </a:ext>
            </a:extLst>
          </p:cNvPr>
          <p:cNvSpPr txBox="1">
            <a:spLocks/>
          </p:cNvSpPr>
          <p:nvPr/>
        </p:nvSpPr>
        <p:spPr>
          <a:xfrm>
            <a:off x="8046906" y="1373750"/>
            <a:ext cx="2815871" cy="1278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Gel 10%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Semi-dry 30 min </a:t>
            </a:r>
          </a:p>
          <a:p>
            <a:pPr lvl="0" algn="l">
              <a:lnSpc>
                <a:spcPct val="114000"/>
              </a:lnSpc>
              <a:spcBef>
                <a:spcPts val="0"/>
              </a:spcBef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1.Ab: 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YAP1 1:500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overnight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 algn="l">
              <a:lnSpc>
                <a:spcPct val="114000"/>
              </a:lnSpc>
              <a:spcBef>
                <a:spcPts val="0"/>
              </a:spcBef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2.Ab: </a:t>
            </a:r>
            <a:r>
              <a:rPr lang="de-DE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goat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anti-</a:t>
            </a:r>
            <a:r>
              <a:rPr lang="de-DE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rabbit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1:10.000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exposure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time: 30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seconds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9D2E03AC-858A-F81A-172E-2EF457CE1B90}"/>
              </a:ext>
            </a:extLst>
          </p:cNvPr>
          <p:cNvSpPr txBox="1"/>
          <p:nvPr/>
        </p:nvSpPr>
        <p:spPr>
          <a:xfrm>
            <a:off x="2418051" y="1593622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F5D74677-B714-A864-4AAC-5A69A693DEA7}"/>
              </a:ext>
            </a:extLst>
          </p:cNvPr>
          <p:cNvSpPr txBox="1"/>
          <p:nvPr/>
        </p:nvSpPr>
        <p:spPr>
          <a:xfrm>
            <a:off x="2136391" y="1575627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17015D34-204F-B265-63B6-235C2569A4D3}"/>
              </a:ext>
            </a:extLst>
          </p:cNvPr>
          <p:cNvSpPr txBox="1"/>
          <p:nvPr/>
        </p:nvSpPr>
        <p:spPr>
          <a:xfrm>
            <a:off x="3688681" y="1595456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424AEF48-88C1-2B9E-77F0-6EE1F27E00F2}"/>
              </a:ext>
            </a:extLst>
          </p:cNvPr>
          <p:cNvSpPr txBox="1"/>
          <p:nvPr/>
        </p:nvSpPr>
        <p:spPr>
          <a:xfrm>
            <a:off x="3386134" y="1575629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684D9365-7A7E-4EF3-30FC-A7EC83F3ED2E}"/>
              </a:ext>
            </a:extLst>
          </p:cNvPr>
          <p:cNvSpPr txBox="1"/>
          <p:nvPr/>
        </p:nvSpPr>
        <p:spPr>
          <a:xfrm>
            <a:off x="4826587" y="1173948"/>
            <a:ext cx="1576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SK-N-AS-TR-YAP1</a:t>
            </a:r>
            <a:r>
              <a:rPr lang="en-US" sz="1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S127A</a:t>
            </a: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CE238422-C201-57E4-F7C6-1A83B5183562}"/>
              </a:ext>
            </a:extLst>
          </p:cNvPr>
          <p:cNvSpPr txBox="1"/>
          <p:nvPr/>
        </p:nvSpPr>
        <p:spPr>
          <a:xfrm>
            <a:off x="5623904" y="1624227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D4A2D2F1-3011-21D4-1788-104482035DBD}"/>
              </a:ext>
            </a:extLst>
          </p:cNvPr>
          <p:cNvSpPr txBox="1"/>
          <p:nvPr/>
        </p:nvSpPr>
        <p:spPr>
          <a:xfrm>
            <a:off x="5364662" y="1605367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4CA24F28-2A85-3722-C5BB-F055E467486E}"/>
              </a:ext>
            </a:extLst>
          </p:cNvPr>
          <p:cNvSpPr txBox="1"/>
          <p:nvPr/>
        </p:nvSpPr>
        <p:spPr>
          <a:xfrm>
            <a:off x="4990266" y="1623361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1F747EDD-F373-5C44-92A0-0177F65BA307}"/>
              </a:ext>
            </a:extLst>
          </p:cNvPr>
          <p:cNvSpPr txBox="1"/>
          <p:nvPr/>
        </p:nvSpPr>
        <p:spPr>
          <a:xfrm>
            <a:off x="4708606" y="1605366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C221A545-1244-572D-F83A-FED95348F110}"/>
              </a:ext>
            </a:extLst>
          </p:cNvPr>
          <p:cNvSpPr txBox="1"/>
          <p:nvPr/>
        </p:nvSpPr>
        <p:spPr>
          <a:xfrm>
            <a:off x="6260896" y="1625195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BD2F0EE8-AA66-9861-9480-FFDFBFD64DE3}"/>
              </a:ext>
            </a:extLst>
          </p:cNvPr>
          <p:cNvSpPr txBox="1"/>
          <p:nvPr/>
        </p:nvSpPr>
        <p:spPr>
          <a:xfrm>
            <a:off x="5958349" y="1605368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pic>
        <p:nvPicPr>
          <p:cNvPr id="65" name="Picture 64" descr="A white rectangular object with black lines&#10;&#10;AI-generated content may be incorrect.">
            <a:extLst>
              <a:ext uri="{FF2B5EF4-FFF2-40B4-BE49-F238E27FC236}">
                <a16:creationId xmlns:a16="http://schemas.microsoft.com/office/drawing/2014/main" id="{260180DE-91BD-5953-7BA4-255FE420CF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63" t="21422" r="41242" b="37442"/>
          <a:stretch>
            <a:fillRect/>
          </a:stretch>
        </p:blipFill>
        <p:spPr>
          <a:xfrm>
            <a:off x="4165288" y="1919236"/>
            <a:ext cx="468588" cy="2571712"/>
          </a:xfrm>
          <a:prstGeom prst="rect">
            <a:avLst/>
          </a:prstGeom>
        </p:spPr>
      </p:pic>
      <p:sp>
        <p:nvSpPr>
          <p:cNvPr id="67" name="Textfeld 40">
            <a:extLst>
              <a:ext uri="{FF2B5EF4-FFF2-40B4-BE49-F238E27FC236}">
                <a16:creationId xmlns:a16="http://schemas.microsoft.com/office/drawing/2014/main" id="{0887B6B9-1D92-0A46-6E01-381814CA67B7}"/>
              </a:ext>
            </a:extLst>
          </p:cNvPr>
          <p:cNvSpPr txBox="1"/>
          <p:nvPr/>
        </p:nvSpPr>
        <p:spPr>
          <a:xfrm>
            <a:off x="4006810" y="2690764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55</a:t>
            </a:r>
          </a:p>
        </p:txBody>
      </p:sp>
      <p:sp>
        <p:nvSpPr>
          <p:cNvPr id="68" name="Textfeld 41">
            <a:extLst>
              <a:ext uri="{FF2B5EF4-FFF2-40B4-BE49-F238E27FC236}">
                <a16:creationId xmlns:a16="http://schemas.microsoft.com/office/drawing/2014/main" id="{6B3BE576-A704-7768-22B2-2B7CE2316D27}"/>
              </a:ext>
            </a:extLst>
          </p:cNvPr>
          <p:cNvSpPr txBox="1"/>
          <p:nvPr/>
        </p:nvSpPr>
        <p:spPr>
          <a:xfrm>
            <a:off x="4006810" y="2014293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</a:t>
            </a:r>
          </a:p>
        </p:txBody>
      </p:sp>
      <p:sp>
        <p:nvSpPr>
          <p:cNvPr id="69" name="Textfeld 42">
            <a:extLst>
              <a:ext uri="{FF2B5EF4-FFF2-40B4-BE49-F238E27FC236}">
                <a16:creationId xmlns:a16="http://schemas.microsoft.com/office/drawing/2014/main" id="{A926D43D-1971-999A-9358-B6A3CC21C1F1}"/>
              </a:ext>
            </a:extLst>
          </p:cNvPr>
          <p:cNvSpPr txBox="1"/>
          <p:nvPr/>
        </p:nvSpPr>
        <p:spPr>
          <a:xfrm>
            <a:off x="4006810" y="2131720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130</a:t>
            </a:r>
          </a:p>
        </p:txBody>
      </p:sp>
      <p:sp>
        <p:nvSpPr>
          <p:cNvPr id="70" name="Textfeld 43">
            <a:extLst>
              <a:ext uri="{FF2B5EF4-FFF2-40B4-BE49-F238E27FC236}">
                <a16:creationId xmlns:a16="http://schemas.microsoft.com/office/drawing/2014/main" id="{4F5A1597-760D-4CEF-A7F8-E82000C2146C}"/>
              </a:ext>
            </a:extLst>
          </p:cNvPr>
          <p:cNvSpPr txBox="1"/>
          <p:nvPr/>
        </p:nvSpPr>
        <p:spPr>
          <a:xfrm>
            <a:off x="4006810" y="2272206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</a:t>
            </a:r>
          </a:p>
        </p:txBody>
      </p:sp>
      <p:sp>
        <p:nvSpPr>
          <p:cNvPr id="71" name="Textfeld 44">
            <a:extLst>
              <a:ext uri="{FF2B5EF4-FFF2-40B4-BE49-F238E27FC236}">
                <a16:creationId xmlns:a16="http://schemas.microsoft.com/office/drawing/2014/main" id="{F17137E3-DAA7-C7AD-7903-273940699177}"/>
              </a:ext>
            </a:extLst>
          </p:cNvPr>
          <p:cNvSpPr txBox="1"/>
          <p:nvPr/>
        </p:nvSpPr>
        <p:spPr>
          <a:xfrm>
            <a:off x="4006810" y="2401580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72</a:t>
            </a:r>
          </a:p>
        </p:txBody>
      </p:sp>
      <p:sp>
        <p:nvSpPr>
          <p:cNvPr id="72" name="Textfeld 45">
            <a:extLst>
              <a:ext uri="{FF2B5EF4-FFF2-40B4-BE49-F238E27FC236}">
                <a16:creationId xmlns:a16="http://schemas.microsoft.com/office/drawing/2014/main" id="{C02625B6-7523-7DB1-D67F-C97E887CA8A7}"/>
              </a:ext>
            </a:extLst>
          </p:cNvPr>
          <p:cNvSpPr txBox="1"/>
          <p:nvPr/>
        </p:nvSpPr>
        <p:spPr>
          <a:xfrm>
            <a:off x="4006810" y="2942852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43</a:t>
            </a:r>
          </a:p>
        </p:txBody>
      </p:sp>
      <p:sp>
        <p:nvSpPr>
          <p:cNvPr id="73" name="Textfeld 46">
            <a:extLst>
              <a:ext uri="{FF2B5EF4-FFF2-40B4-BE49-F238E27FC236}">
                <a16:creationId xmlns:a16="http://schemas.microsoft.com/office/drawing/2014/main" id="{E673B41B-EB66-BB54-7CFB-BA0BA44E3C5B}"/>
              </a:ext>
            </a:extLst>
          </p:cNvPr>
          <p:cNvSpPr txBox="1"/>
          <p:nvPr/>
        </p:nvSpPr>
        <p:spPr>
          <a:xfrm>
            <a:off x="4006810" y="3242684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74" name="Textfeld 47">
            <a:extLst>
              <a:ext uri="{FF2B5EF4-FFF2-40B4-BE49-F238E27FC236}">
                <a16:creationId xmlns:a16="http://schemas.microsoft.com/office/drawing/2014/main" id="{CEB770D4-41DE-2B6A-9C14-888DC74486AC}"/>
              </a:ext>
            </a:extLst>
          </p:cNvPr>
          <p:cNvSpPr txBox="1"/>
          <p:nvPr/>
        </p:nvSpPr>
        <p:spPr>
          <a:xfrm>
            <a:off x="4006810" y="3539779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75" name="Textfeld 48">
            <a:extLst>
              <a:ext uri="{FF2B5EF4-FFF2-40B4-BE49-F238E27FC236}">
                <a16:creationId xmlns:a16="http://schemas.microsoft.com/office/drawing/2014/main" id="{DEF5A3FE-00F6-9119-0835-460F5DC4E74B}"/>
              </a:ext>
            </a:extLst>
          </p:cNvPr>
          <p:cNvSpPr txBox="1"/>
          <p:nvPr/>
        </p:nvSpPr>
        <p:spPr>
          <a:xfrm>
            <a:off x="4006810" y="4193010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76" name="Textfeld 49">
            <a:extLst>
              <a:ext uri="{FF2B5EF4-FFF2-40B4-BE49-F238E27FC236}">
                <a16:creationId xmlns:a16="http://schemas.microsoft.com/office/drawing/2014/main" id="{0B29D8F2-6159-3517-F40E-619346E4EC78}"/>
              </a:ext>
            </a:extLst>
          </p:cNvPr>
          <p:cNvSpPr txBox="1"/>
          <p:nvPr/>
        </p:nvSpPr>
        <p:spPr>
          <a:xfrm>
            <a:off x="4006810" y="1809511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kDa</a:t>
            </a:r>
          </a:p>
        </p:txBody>
      </p:sp>
    </p:spTree>
    <p:extLst>
      <p:ext uri="{BB962C8B-B14F-4D97-AF65-F5344CB8AC3E}">
        <p14:creationId xmlns:p14="http://schemas.microsoft.com/office/powerpoint/2010/main" val="1053042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test&#10;&#10;AI-generated content may be incorrect.">
            <a:extLst>
              <a:ext uri="{FF2B5EF4-FFF2-40B4-BE49-F238E27FC236}">
                <a16:creationId xmlns:a16="http://schemas.microsoft.com/office/drawing/2014/main" id="{BCA1C80D-FEBA-B661-1DEE-D6EA0D4D7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60" y="1461317"/>
            <a:ext cx="4917688" cy="4917688"/>
          </a:xfrm>
          <a:prstGeom prst="rect">
            <a:avLst/>
          </a:prstGeom>
        </p:spPr>
      </p:pic>
      <p:sp>
        <p:nvSpPr>
          <p:cNvPr id="11" name="Textfeld 14">
            <a:extLst>
              <a:ext uri="{FF2B5EF4-FFF2-40B4-BE49-F238E27FC236}">
                <a16:creationId xmlns:a16="http://schemas.microsoft.com/office/drawing/2014/main" id="{40A83E36-E997-F21C-8F03-15032CFE6662}"/>
              </a:ext>
            </a:extLst>
          </p:cNvPr>
          <p:cNvSpPr txBox="1"/>
          <p:nvPr/>
        </p:nvSpPr>
        <p:spPr>
          <a:xfrm>
            <a:off x="0" y="0"/>
            <a:ext cx="4717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Ludwig, Ahrens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Fig. 2A and 2B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Uncropped YAP1 Western blot analysis</a:t>
            </a:r>
          </a:p>
        </p:txBody>
      </p:sp>
      <p:pic>
        <p:nvPicPr>
          <p:cNvPr id="13" name="Picture 12" descr="A white rectangular object with black lines&#10;&#10;AI-generated content may be incorrect.">
            <a:extLst>
              <a:ext uri="{FF2B5EF4-FFF2-40B4-BE49-F238E27FC236}">
                <a16:creationId xmlns:a16="http://schemas.microsoft.com/office/drawing/2014/main" id="{0A6BB373-7302-D84F-C232-823BA151B5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61317"/>
            <a:ext cx="4917688" cy="49176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AA0C7C-7673-9B9B-FA4A-D8A93E380539}"/>
              </a:ext>
            </a:extLst>
          </p:cNvPr>
          <p:cNvSpPr txBox="1"/>
          <p:nvPr/>
        </p:nvSpPr>
        <p:spPr>
          <a:xfrm>
            <a:off x="7052574" y="1089702"/>
            <a:ext cx="3004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 of the PVDF membrane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D4ECFF-851B-50D7-27F5-824C15563CE1}"/>
              </a:ext>
            </a:extLst>
          </p:cNvPr>
          <p:cNvSpPr txBox="1"/>
          <p:nvPr/>
        </p:nvSpPr>
        <p:spPr>
          <a:xfrm>
            <a:off x="1777812" y="1089702"/>
            <a:ext cx="2608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 of the western blot</a:t>
            </a:r>
          </a:p>
        </p:txBody>
      </p:sp>
    </p:spTree>
    <p:extLst>
      <p:ext uri="{BB962C8B-B14F-4D97-AF65-F5344CB8AC3E}">
        <p14:creationId xmlns:p14="http://schemas.microsoft.com/office/powerpoint/2010/main" val="443119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feld 14">
            <a:extLst>
              <a:ext uri="{FF2B5EF4-FFF2-40B4-BE49-F238E27FC236}">
                <a16:creationId xmlns:a16="http://schemas.microsoft.com/office/drawing/2014/main" id="{95F775A0-1788-42ED-B364-BC60E96EFAD6}"/>
              </a:ext>
            </a:extLst>
          </p:cNvPr>
          <p:cNvSpPr txBox="1"/>
          <p:nvPr/>
        </p:nvSpPr>
        <p:spPr>
          <a:xfrm>
            <a:off x="0" y="0"/>
            <a:ext cx="4717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Ludwig, Ahrens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Fig. 2A and 2B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Uncropped ACTB Western blot analysis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38FBE644-958F-4F0B-9AFB-794784AFC900}"/>
              </a:ext>
            </a:extLst>
          </p:cNvPr>
          <p:cNvGrpSpPr>
            <a:grpSpLocks noChangeAspect="1"/>
          </p:cNvGrpSpPr>
          <p:nvPr/>
        </p:nvGrpSpPr>
        <p:grpSpPr>
          <a:xfrm>
            <a:off x="1634680" y="2133599"/>
            <a:ext cx="5040000" cy="2406733"/>
            <a:chOff x="5200650" y="2154134"/>
            <a:chExt cx="6445333" cy="3008417"/>
          </a:xfrm>
        </p:grpSpPr>
        <p:pic>
          <p:nvPicPr>
            <p:cNvPr id="35" name="Grafik 11">
              <a:extLst>
                <a:ext uri="{FF2B5EF4-FFF2-40B4-BE49-F238E27FC236}">
                  <a16:creationId xmlns:a16="http://schemas.microsoft.com/office/drawing/2014/main" id="{974E362A-3538-483C-A79A-B9F8CCCEA5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69" t="22539" r="2844" b="34778"/>
            <a:stretch/>
          </p:blipFill>
          <p:spPr>
            <a:xfrm>
              <a:off x="5597983" y="2166042"/>
              <a:ext cx="6048000" cy="2991747"/>
            </a:xfrm>
            <a:prstGeom prst="rect">
              <a:avLst/>
            </a:prstGeom>
            <a:ln w="6350">
              <a:noFill/>
            </a:ln>
          </p:spPr>
        </p:pic>
        <p:pic>
          <p:nvPicPr>
            <p:cNvPr id="46" name="Picture 15" descr="A close-up of a test&#10;&#10;Description automatically generated">
              <a:extLst>
                <a:ext uri="{FF2B5EF4-FFF2-40B4-BE49-F238E27FC236}">
                  <a16:creationId xmlns:a16="http://schemas.microsoft.com/office/drawing/2014/main" id="{45B27BD8-DE47-46F6-94DD-00D0B7BC2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4" t="21875" r="88972" b="34257"/>
            <a:stretch/>
          </p:blipFill>
          <p:spPr>
            <a:xfrm>
              <a:off x="5200650" y="2154134"/>
              <a:ext cx="409575" cy="3008417"/>
            </a:xfrm>
            <a:prstGeom prst="rect">
              <a:avLst/>
            </a:prstGeom>
          </p:spPr>
        </p:pic>
      </p:grpSp>
      <p:sp>
        <p:nvSpPr>
          <p:cNvPr id="58" name="Textfeld 57">
            <a:extLst>
              <a:ext uri="{FF2B5EF4-FFF2-40B4-BE49-F238E27FC236}">
                <a16:creationId xmlns:a16="http://schemas.microsoft.com/office/drawing/2014/main" id="{9449D6E6-4E3D-4741-A165-1120A1B0B447}"/>
              </a:ext>
            </a:extLst>
          </p:cNvPr>
          <p:cNvSpPr txBox="1"/>
          <p:nvPr/>
        </p:nvSpPr>
        <p:spPr>
          <a:xfrm>
            <a:off x="1441219" y="2832342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55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24F5D183-BE4D-4B6A-95A9-DD3024FAA691}"/>
              </a:ext>
            </a:extLst>
          </p:cNvPr>
          <p:cNvSpPr txBox="1"/>
          <p:nvPr/>
        </p:nvSpPr>
        <p:spPr>
          <a:xfrm>
            <a:off x="1441219" y="2215404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180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68D933F8-2970-4A79-A835-E3A422CE163E}"/>
              </a:ext>
            </a:extLst>
          </p:cNvPr>
          <p:cNvSpPr txBox="1"/>
          <p:nvPr/>
        </p:nvSpPr>
        <p:spPr>
          <a:xfrm>
            <a:off x="1441219" y="2316956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130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C3442FD7-7931-44DF-B5B2-ECC07E73650C}"/>
              </a:ext>
            </a:extLst>
          </p:cNvPr>
          <p:cNvSpPr txBox="1"/>
          <p:nvPr/>
        </p:nvSpPr>
        <p:spPr>
          <a:xfrm>
            <a:off x="1441219" y="2451092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95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63CA72E8-DCE2-4CE1-AB5B-4014CE421FC0}"/>
              </a:ext>
            </a:extLst>
          </p:cNvPr>
          <p:cNvSpPr txBox="1"/>
          <p:nvPr/>
        </p:nvSpPr>
        <p:spPr>
          <a:xfrm>
            <a:off x="1441219" y="2557446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72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908E2D85-CE29-42BD-8B2D-251DF20A3A41}"/>
              </a:ext>
            </a:extLst>
          </p:cNvPr>
          <p:cNvSpPr txBox="1"/>
          <p:nvPr/>
        </p:nvSpPr>
        <p:spPr>
          <a:xfrm>
            <a:off x="1441219" y="3067757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43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48334F91-0647-482C-977C-1BF35B771F13}"/>
              </a:ext>
            </a:extLst>
          </p:cNvPr>
          <p:cNvSpPr txBox="1"/>
          <p:nvPr/>
        </p:nvSpPr>
        <p:spPr>
          <a:xfrm>
            <a:off x="1447569" y="3350643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1DA38DBD-0E5F-4C36-886E-1AA80469564A}"/>
              </a:ext>
            </a:extLst>
          </p:cNvPr>
          <p:cNvSpPr txBox="1"/>
          <p:nvPr/>
        </p:nvSpPr>
        <p:spPr>
          <a:xfrm>
            <a:off x="1441219" y="3618367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79D01777-2CBA-4512-911D-DB8D2DEFBFCF}"/>
              </a:ext>
            </a:extLst>
          </p:cNvPr>
          <p:cNvSpPr txBox="1"/>
          <p:nvPr/>
        </p:nvSpPr>
        <p:spPr>
          <a:xfrm>
            <a:off x="1441219" y="4249119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FE9D0446-CD99-4F62-BB7B-7A717A5594BB}"/>
              </a:ext>
            </a:extLst>
          </p:cNvPr>
          <p:cNvSpPr txBox="1"/>
          <p:nvPr/>
        </p:nvSpPr>
        <p:spPr>
          <a:xfrm>
            <a:off x="1441219" y="2105872"/>
            <a:ext cx="216000" cy="1384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kDa</a:t>
            </a:r>
          </a:p>
        </p:txBody>
      </p:sp>
      <p:sp>
        <p:nvSpPr>
          <p:cNvPr id="73" name="Untertitel 2">
            <a:extLst>
              <a:ext uri="{FF2B5EF4-FFF2-40B4-BE49-F238E27FC236}">
                <a16:creationId xmlns:a16="http://schemas.microsoft.com/office/drawing/2014/main" id="{3EDE4062-69BC-4A6B-9D4E-C91A2A6414C9}"/>
              </a:ext>
            </a:extLst>
          </p:cNvPr>
          <p:cNvSpPr txBox="1">
            <a:spLocks/>
          </p:cNvSpPr>
          <p:nvPr/>
        </p:nvSpPr>
        <p:spPr>
          <a:xfrm>
            <a:off x="8046906" y="1653611"/>
            <a:ext cx="2815871" cy="12784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Gel 10%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Semi-dry 30 min </a:t>
            </a:r>
          </a:p>
          <a:p>
            <a:pPr lvl="0" algn="l">
              <a:lnSpc>
                <a:spcPct val="114000"/>
              </a:lnSpc>
              <a:spcBef>
                <a:spcPts val="0"/>
              </a:spcBef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1.Ab: 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ß-</a:t>
            </a:r>
            <a:r>
              <a:rPr lang="de-DE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de-DE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1:1000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overnight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 algn="l">
              <a:lnSpc>
                <a:spcPct val="114000"/>
              </a:lnSpc>
              <a:spcBef>
                <a:spcPts val="0"/>
              </a:spcBef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2.Ab: </a:t>
            </a:r>
            <a:r>
              <a:rPr lang="de-DE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goat</a:t>
            </a:r>
            <a:r>
              <a:rPr lang="de-DE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anti-mouse 1:5.000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exposure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time: 13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seconds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6" name="Straight Arrow Connector 9">
            <a:extLst>
              <a:ext uri="{FF2B5EF4-FFF2-40B4-BE49-F238E27FC236}">
                <a16:creationId xmlns:a16="http://schemas.microsoft.com/office/drawing/2014/main" id="{4044B0E5-08E3-4ABB-B636-99735B9A11C2}"/>
              </a:ext>
            </a:extLst>
          </p:cNvPr>
          <p:cNvCxnSpPr>
            <a:cxnSpLocks/>
          </p:cNvCxnSpPr>
          <p:nvPr/>
        </p:nvCxnSpPr>
        <p:spPr>
          <a:xfrm flipH="1">
            <a:off x="6733424" y="2881928"/>
            <a:ext cx="30834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>
            <a:extLst>
              <a:ext uri="{FF2B5EF4-FFF2-40B4-BE49-F238E27FC236}">
                <a16:creationId xmlns:a16="http://schemas.microsoft.com/office/drawing/2014/main" id="{5B49802D-B42D-4219-AF28-B0368C2AA928}"/>
              </a:ext>
            </a:extLst>
          </p:cNvPr>
          <p:cNvSpPr/>
          <p:nvPr/>
        </p:nvSpPr>
        <p:spPr>
          <a:xfrm>
            <a:off x="7018595" y="2743428"/>
            <a:ext cx="6110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b="1" dirty="0">
                <a:latin typeface="Arial" panose="020B0604020202020204" pitchFamily="34" charset="0"/>
                <a:cs typeface="Arial" panose="020B0604020202020204" pitchFamily="34" charset="0"/>
              </a:rPr>
              <a:t>ACTB</a:t>
            </a: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BDAFB02A-50F6-01F5-D705-752A86AE50FD}"/>
              </a:ext>
            </a:extLst>
          </p:cNvPr>
          <p:cNvSpPr txBox="1"/>
          <p:nvPr/>
        </p:nvSpPr>
        <p:spPr>
          <a:xfrm>
            <a:off x="1934875" y="1414879"/>
            <a:ext cx="14318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SH-EP-TR-YAP1</a:t>
            </a:r>
            <a:r>
              <a:rPr lang="en-US" sz="1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S127A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E28D4EC6-52E3-862D-C37B-F051E992E631}"/>
              </a:ext>
            </a:extLst>
          </p:cNvPr>
          <p:cNvSpPr txBox="1"/>
          <p:nvPr/>
        </p:nvSpPr>
        <p:spPr>
          <a:xfrm>
            <a:off x="2829075" y="1835419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9" name="TextBox 15">
            <a:extLst>
              <a:ext uri="{FF2B5EF4-FFF2-40B4-BE49-F238E27FC236}">
                <a16:creationId xmlns:a16="http://schemas.microsoft.com/office/drawing/2014/main" id="{AE54DF9D-5AAB-8E67-DA97-8F52DFE65CC3}"/>
              </a:ext>
            </a:extLst>
          </p:cNvPr>
          <p:cNvSpPr txBox="1"/>
          <p:nvPr/>
        </p:nvSpPr>
        <p:spPr>
          <a:xfrm>
            <a:off x="2563207" y="1816559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0D499217-185F-DF08-4AE0-DE498878C569}"/>
              </a:ext>
            </a:extLst>
          </p:cNvPr>
          <p:cNvSpPr txBox="1"/>
          <p:nvPr/>
        </p:nvSpPr>
        <p:spPr>
          <a:xfrm>
            <a:off x="2235193" y="1834553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5A9CB72E-2D7F-E871-8F97-B8BC0EE21EB1}"/>
              </a:ext>
            </a:extLst>
          </p:cNvPr>
          <p:cNvSpPr txBox="1"/>
          <p:nvPr/>
        </p:nvSpPr>
        <p:spPr>
          <a:xfrm>
            <a:off x="1953533" y="1816558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3" name="TextBox 14">
            <a:extLst>
              <a:ext uri="{FF2B5EF4-FFF2-40B4-BE49-F238E27FC236}">
                <a16:creationId xmlns:a16="http://schemas.microsoft.com/office/drawing/2014/main" id="{964486A0-B41A-5688-91D6-9F0EB5AF49BC}"/>
              </a:ext>
            </a:extLst>
          </p:cNvPr>
          <p:cNvSpPr txBox="1"/>
          <p:nvPr/>
        </p:nvSpPr>
        <p:spPr>
          <a:xfrm>
            <a:off x="3419685" y="1836387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" name="TextBox 15">
            <a:extLst>
              <a:ext uri="{FF2B5EF4-FFF2-40B4-BE49-F238E27FC236}">
                <a16:creationId xmlns:a16="http://schemas.microsoft.com/office/drawing/2014/main" id="{B7F0BA7A-7164-B6D0-F030-90B87E94326D}"/>
              </a:ext>
            </a:extLst>
          </p:cNvPr>
          <p:cNvSpPr txBox="1"/>
          <p:nvPr/>
        </p:nvSpPr>
        <p:spPr>
          <a:xfrm>
            <a:off x="3123764" y="1816560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5" name="TextBox 18">
            <a:extLst>
              <a:ext uri="{FF2B5EF4-FFF2-40B4-BE49-F238E27FC236}">
                <a16:creationId xmlns:a16="http://schemas.microsoft.com/office/drawing/2014/main" id="{D8BB63AA-9CF8-DE32-3229-E712CECADCCE}"/>
              </a:ext>
            </a:extLst>
          </p:cNvPr>
          <p:cNvSpPr txBox="1"/>
          <p:nvPr/>
        </p:nvSpPr>
        <p:spPr>
          <a:xfrm>
            <a:off x="4504583" y="1414879"/>
            <a:ext cx="15760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SK-N-AS-TR-YAP1</a:t>
            </a:r>
            <a:r>
              <a:rPr lang="en-US" sz="1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S127A</a:t>
            </a:r>
          </a:p>
        </p:txBody>
      </p:sp>
      <p:sp>
        <p:nvSpPr>
          <p:cNvPr id="26" name="TextBox 14">
            <a:extLst>
              <a:ext uri="{FF2B5EF4-FFF2-40B4-BE49-F238E27FC236}">
                <a16:creationId xmlns:a16="http://schemas.microsoft.com/office/drawing/2014/main" id="{69594803-02BC-7827-B4E7-14D698C62394}"/>
              </a:ext>
            </a:extLst>
          </p:cNvPr>
          <p:cNvSpPr txBox="1"/>
          <p:nvPr/>
        </p:nvSpPr>
        <p:spPr>
          <a:xfrm>
            <a:off x="5235640" y="1865158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0CAE5427-2ABD-7DCE-5608-FF168ADC43EE}"/>
              </a:ext>
            </a:extLst>
          </p:cNvPr>
          <p:cNvSpPr txBox="1"/>
          <p:nvPr/>
        </p:nvSpPr>
        <p:spPr>
          <a:xfrm>
            <a:off x="4989650" y="1846298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DF110256-7F10-2B89-88E8-B2B18F657120}"/>
              </a:ext>
            </a:extLst>
          </p:cNvPr>
          <p:cNvSpPr txBox="1"/>
          <p:nvPr/>
        </p:nvSpPr>
        <p:spPr>
          <a:xfrm>
            <a:off x="4615254" y="1864292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B409A713-52BD-8417-97E4-BA13E63E9753}"/>
              </a:ext>
            </a:extLst>
          </p:cNvPr>
          <p:cNvSpPr txBox="1"/>
          <p:nvPr/>
        </p:nvSpPr>
        <p:spPr>
          <a:xfrm>
            <a:off x="4333594" y="1846297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8504C824-8CFD-1587-AC03-97D739AC65ED}"/>
              </a:ext>
            </a:extLst>
          </p:cNvPr>
          <p:cNvSpPr txBox="1"/>
          <p:nvPr/>
        </p:nvSpPr>
        <p:spPr>
          <a:xfrm>
            <a:off x="5812998" y="1866126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F415F159-4AA0-6BD1-CBBF-ADEA9A113A7D}"/>
              </a:ext>
            </a:extLst>
          </p:cNvPr>
          <p:cNvSpPr txBox="1"/>
          <p:nvPr/>
        </p:nvSpPr>
        <p:spPr>
          <a:xfrm>
            <a:off x="5523703" y="1846299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736017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rry image of a dna test&#10;&#10;AI-generated content may be incorrect.">
            <a:extLst>
              <a:ext uri="{FF2B5EF4-FFF2-40B4-BE49-F238E27FC236}">
                <a16:creationId xmlns:a16="http://schemas.microsoft.com/office/drawing/2014/main" id="{DAD0A3CC-9E0E-3C05-4E04-4DB39E869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39" y="1562438"/>
            <a:ext cx="4917688" cy="4917688"/>
          </a:xfrm>
          <a:prstGeom prst="rect">
            <a:avLst/>
          </a:prstGeom>
        </p:spPr>
      </p:pic>
      <p:sp>
        <p:nvSpPr>
          <p:cNvPr id="20" name="Textfeld 14">
            <a:extLst>
              <a:ext uri="{FF2B5EF4-FFF2-40B4-BE49-F238E27FC236}">
                <a16:creationId xmlns:a16="http://schemas.microsoft.com/office/drawing/2014/main" id="{4AB8E3BF-D5A8-378D-B83E-0007F2438D99}"/>
              </a:ext>
            </a:extLst>
          </p:cNvPr>
          <p:cNvSpPr txBox="1"/>
          <p:nvPr/>
        </p:nvSpPr>
        <p:spPr>
          <a:xfrm>
            <a:off x="0" y="0"/>
            <a:ext cx="4717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Ludwig, Ahrens </a:t>
            </a:r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et al.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Fig. 2A and 2B</a:t>
            </a:r>
          </a:p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Uncropped YAP1 Western blot analysis</a:t>
            </a:r>
          </a:p>
        </p:txBody>
      </p:sp>
      <p:pic>
        <p:nvPicPr>
          <p:cNvPr id="22" name="Picture 21" descr="A white paper with a black border&#10;&#10;AI-generated content may be incorrect.">
            <a:extLst>
              <a:ext uri="{FF2B5EF4-FFF2-40B4-BE49-F238E27FC236}">
                <a16:creationId xmlns:a16="http://schemas.microsoft.com/office/drawing/2014/main" id="{BF2AD064-2A8D-CC24-4D6F-120F484B2D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073" y="1562438"/>
            <a:ext cx="4917688" cy="49176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31785F-2CFD-B35A-7AEF-F0CEE11BFD51}"/>
              </a:ext>
            </a:extLst>
          </p:cNvPr>
          <p:cNvSpPr txBox="1"/>
          <p:nvPr/>
        </p:nvSpPr>
        <p:spPr>
          <a:xfrm>
            <a:off x="7426647" y="1191012"/>
            <a:ext cx="3004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 of the PVDF membrane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541B44-1900-53CD-25AD-5B5E9F61A9F1}"/>
              </a:ext>
            </a:extLst>
          </p:cNvPr>
          <p:cNvSpPr txBox="1"/>
          <p:nvPr/>
        </p:nvSpPr>
        <p:spPr>
          <a:xfrm>
            <a:off x="1958591" y="1191012"/>
            <a:ext cx="2608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Image of the western blot</a:t>
            </a:r>
          </a:p>
        </p:txBody>
      </p:sp>
    </p:spTree>
    <p:extLst>
      <p:ext uri="{BB962C8B-B14F-4D97-AF65-F5344CB8AC3E}">
        <p14:creationId xmlns:p14="http://schemas.microsoft.com/office/powerpoint/2010/main" val="2499362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3C68C303B7ED4996EB71F76D93ABD3" ma:contentTypeVersion="16" ma:contentTypeDescription="Create a new document." ma:contentTypeScope="" ma:versionID="84cb3e407fe01e3187fb99112da12a5b">
  <xsd:schema xmlns:xsd="http://www.w3.org/2001/XMLSchema" xmlns:xs="http://www.w3.org/2001/XMLSchema" xmlns:p="http://schemas.microsoft.com/office/2006/metadata/properties" xmlns:ns3="fe0294a4-3c20-4078-a58b-8d318708755f" xmlns:ns4="452a00aa-f507-4d84-b914-6594a0e175db" targetNamespace="http://schemas.microsoft.com/office/2006/metadata/properties" ma:root="true" ma:fieldsID="ea5bff6530a84fd7cc3abcafda396686" ns3:_="" ns4:_="">
    <xsd:import namespace="fe0294a4-3c20-4078-a58b-8d318708755f"/>
    <xsd:import namespace="452a00aa-f507-4d84-b914-6594a0e175d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0294a4-3c20-4078-a58b-8d31870875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15" nillable="true" ma:displayName="_activity" ma:hidden="true" ma:internalName="_activity">
      <xsd:simpleType>
        <xsd:restriction base="dms:Note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2a00aa-f507-4d84-b914-6594a0e175d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e0294a4-3c20-4078-a58b-8d318708755f" xsi:nil="true"/>
  </documentManagement>
</p:properties>
</file>

<file path=customXml/itemProps1.xml><?xml version="1.0" encoding="utf-8"?>
<ds:datastoreItem xmlns:ds="http://schemas.openxmlformats.org/officeDocument/2006/customXml" ds:itemID="{E916A99A-06A5-408D-A218-9880BEEC06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4E2152-986E-49F0-97A7-3F1685697B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0294a4-3c20-4078-a58b-8d318708755f"/>
    <ds:schemaRef ds:uri="452a00aa-f507-4d84-b914-6594a0e175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DE0C1B7-87E8-43EC-B2E0-070B5E661845}">
  <ds:schemaRefs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fe0294a4-3c20-4078-a58b-8d318708755f"/>
    <ds:schemaRef ds:uri="http://schemas.openxmlformats.org/package/2006/metadata/core-properties"/>
    <ds:schemaRef ds:uri="452a00aa-f507-4d84-b914-6594a0e175db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Microsoft Office PowerPoint</Application>
  <PresentationFormat>Breitbild</PresentationFormat>
  <Paragraphs>89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PowerPoint-Präsentation</vt:lpstr>
      <vt:lpstr>PowerPoint-Präsentation</vt:lpstr>
      <vt:lpstr>PowerPoint-Präsentation</vt:lpstr>
      <vt:lpstr>PowerPoint-Präsentation</vt:lpstr>
    </vt:vector>
  </TitlesOfParts>
  <Company>Charite Universitaetsmedizin Berlin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 WB 260215</dc:title>
  <dc:creator>Wünschel, Jasmin</dc:creator>
  <cp:lastModifiedBy>Deubzer, Hedwig</cp:lastModifiedBy>
  <cp:revision>226</cp:revision>
  <cp:lastPrinted>2018-02-28T09:20:15Z</cp:lastPrinted>
  <dcterms:created xsi:type="dcterms:W3CDTF">2015-03-03T11:04:13Z</dcterms:created>
  <dcterms:modified xsi:type="dcterms:W3CDTF">2025-12-15T19:22:20Z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0x010100A83C68C303B7ED4996EB71F76D93ABD3</vt:lpwstr>
  </property>
</Properties>
</file>