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</p:sldIdLst>
  <p:sldSz cx="13633450" cy="133381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A9396"/>
    <a:srgbClr val="005F73"/>
    <a:srgbClr val="94D2BD"/>
    <a:srgbClr val="00CC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0" d="100"/>
          <a:sy n="60" d="100"/>
        </p:scale>
        <p:origin x="42" y="25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chinke, Christian" userId="b5145479-5684-4c06-9e15-623f74e7d170" providerId="ADAL" clId="{6D795533-A4CB-45DF-9FFC-3F2CF9B2C48D}"/>
    <pc:docChg chg="custSel modSld">
      <pc:chgData name="Schinke, Christian" userId="b5145479-5684-4c06-9e15-623f74e7d170" providerId="ADAL" clId="{6D795533-A4CB-45DF-9FFC-3F2CF9B2C48D}" dt="2023-11-30T16:12:08.174" v="141" actId="1035"/>
      <pc:docMkLst>
        <pc:docMk/>
      </pc:docMkLst>
      <pc:sldChg chg="addSp delSp modSp mod">
        <pc:chgData name="Schinke, Christian" userId="b5145479-5684-4c06-9e15-623f74e7d170" providerId="ADAL" clId="{6D795533-A4CB-45DF-9FFC-3F2CF9B2C48D}" dt="2023-11-30T16:12:08.174" v="141" actId="1035"/>
        <pc:sldMkLst>
          <pc:docMk/>
          <pc:sldMk cId="250682421" sldId="256"/>
        </pc:sldMkLst>
        <pc:spChg chg="add del mod">
          <ac:chgData name="Schinke, Christian" userId="b5145479-5684-4c06-9e15-623f74e7d170" providerId="ADAL" clId="{6D795533-A4CB-45DF-9FFC-3F2CF9B2C48D}" dt="2023-11-12T17:19:37.805" v="90" actId="478"/>
          <ac:spMkLst>
            <pc:docMk/>
            <pc:sldMk cId="250682421" sldId="256"/>
            <ac:spMk id="12" creationId="{C3FF8028-557C-CEC2-EA00-8286BA123B93}"/>
          </ac:spMkLst>
        </pc:spChg>
        <pc:spChg chg="add del mod">
          <ac:chgData name="Schinke, Christian" userId="b5145479-5684-4c06-9e15-623f74e7d170" providerId="ADAL" clId="{6D795533-A4CB-45DF-9FFC-3F2CF9B2C48D}" dt="2023-11-12T17:19:36.798" v="89" actId="478"/>
          <ac:spMkLst>
            <pc:docMk/>
            <pc:sldMk cId="250682421" sldId="256"/>
            <ac:spMk id="14" creationId="{6ABAFE2F-AAA0-F8FE-BA16-0D8A2D9DDF01}"/>
          </ac:spMkLst>
        </pc:spChg>
        <pc:spChg chg="add del mod">
          <ac:chgData name="Schinke, Christian" userId="b5145479-5684-4c06-9e15-623f74e7d170" providerId="ADAL" clId="{6D795533-A4CB-45DF-9FFC-3F2CF9B2C48D}" dt="2023-11-12T17:19:35.476" v="88" actId="478"/>
          <ac:spMkLst>
            <pc:docMk/>
            <pc:sldMk cId="250682421" sldId="256"/>
            <ac:spMk id="16" creationId="{3BE829F0-D24F-52C3-3B0B-2428C63B3EF3}"/>
          </ac:spMkLst>
        </pc:spChg>
        <pc:graphicFrameChg chg="add mod">
          <ac:chgData name="Schinke, Christian" userId="b5145479-5684-4c06-9e15-623f74e7d170" providerId="ADAL" clId="{6D795533-A4CB-45DF-9FFC-3F2CF9B2C48D}" dt="2023-11-30T16:12:08.174" v="141" actId="1035"/>
          <ac:graphicFrameMkLst>
            <pc:docMk/>
            <pc:sldMk cId="250682421" sldId="256"/>
            <ac:graphicFrameMk id="2" creationId="{66F9CA18-105D-3350-9263-3A87A42E7CEB}"/>
          </ac:graphicFrameMkLst>
        </pc:graphicFrameChg>
        <pc:graphicFrameChg chg="del">
          <ac:chgData name="Schinke, Christian" userId="b5145479-5684-4c06-9e15-623f74e7d170" providerId="ADAL" clId="{6D795533-A4CB-45DF-9FFC-3F2CF9B2C48D}" dt="2023-11-30T16:11:58.079" v="98" actId="478"/>
          <ac:graphicFrameMkLst>
            <pc:docMk/>
            <pc:sldMk cId="250682421" sldId="256"/>
            <ac:graphicFrameMk id="18" creationId="{B7676407-362A-1E29-2E91-C033EBFE612A}"/>
          </ac:graphicFrameMkLst>
        </pc:graphicFrameChg>
        <pc:cxnChg chg="add del mod">
          <ac:chgData name="Schinke, Christian" userId="b5145479-5684-4c06-9e15-623f74e7d170" providerId="ADAL" clId="{6D795533-A4CB-45DF-9FFC-3F2CF9B2C48D}" dt="2023-11-12T17:16:50.102" v="39" actId="478"/>
          <ac:cxnSpMkLst>
            <pc:docMk/>
            <pc:sldMk cId="250682421" sldId="256"/>
            <ac:cxnSpMk id="3" creationId="{42CC5331-BB91-C4AD-4F00-8A1B6A183CB4}"/>
          </ac:cxnSpMkLst>
        </pc:cxnChg>
      </pc:sldChg>
    </pc:docChg>
  </pc:docChgLst>
  <pc:docChgLst>
    <pc:chgData name="Schinke, Christian" userId="b5145479-5684-4c06-9e15-623f74e7d170" providerId="ADAL" clId="{3394AEAA-6F94-425B-B70C-0A83BDB8AC1C}"/>
    <pc:docChg chg="custSel modSld">
      <pc:chgData name="Schinke, Christian" userId="b5145479-5684-4c06-9e15-623f74e7d170" providerId="ADAL" clId="{3394AEAA-6F94-425B-B70C-0A83BDB8AC1C}" dt="2023-09-12T11:30:13.573" v="946" actId="20577"/>
      <pc:docMkLst>
        <pc:docMk/>
      </pc:docMkLst>
      <pc:sldChg chg="addSp delSp modSp mod">
        <pc:chgData name="Schinke, Christian" userId="b5145479-5684-4c06-9e15-623f74e7d170" providerId="ADAL" clId="{3394AEAA-6F94-425B-B70C-0A83BDB8AC1C}" dt="2023-09-12T11:30:13.573" v="946" actId="20577"/>
        <pc:sldMkLst>
          <pc:docMk/>
          <pc:sldMk cId="250682421" sldId="256"/>
        </pc:sldMkLst>
        <pc:spChg chg="mod">
          <ac:chgData name="Schinke, Christian" userId="b5145479-5684-4c06-9e15-623f74e7d170" providerId="ADAL" clId="{3394AEAA-6F94-425B-B70C-0A83BDB8AC1C}" dt="2023-08-30T15:03:45.856" v="67" actId="1036"/>
          <ac:spMkLst>
            <pc:docMk/>
            <pc:sldMk cId="250682421" sldId="256"/>
            <ac:spMk id="7" creationId="{69139AD0-B28A-D312-FDA3-592640895062}"/>
          </ac:spMkLst>
        </pc:spChg>
        <pc:spChg chg="mod">
          <ac:chgData name="Schinke, Christian" userId="b5145479-5684-4c06-9e15-623f74e7d170" providerId="ADAL" clId="{3394AEAA-6F94-425B-B70C-0A83BDB8AC1C}" dt="2023-08-30T15:03:45.856" v="67" actId="1036"/>
          <ac:spMkLst>
            <pc:docMk/>
            <pc:sldMk cId="250682421" sldId="256"/>
            <ac:spMk id="8" creationId="{F32C87EF-4CD0-8B6E-2FC1-E786141AED8C}"/>
          </ac:spMkLst>
        </pc:spChg>
        <pc:spChg chg="mod">
          <ac:chgData name="Schinke, Christian" userId="b5145479-5684-4c06-9e15-623f74e7d170" providerId="ADAL" clId="{3394AEAA-6F94-425B-B70C-0A83BDB8AC1C}" dt="2023-08-30T15:03:45.856" v="67" actId="1036"/>
          <ac:spMkLst>
            <pc:docMk/>
            <pc:sldMk cId="250682421" sldId="256"/>
            <ac:spMk id="9" creationId="{6CC1280D-8658-7146-D3EB-EAF2FC151C85}"/>
          </ac:spMkLst>
        </pc:spChg>
        <pc:spChg chg="mod">
          <ac:chgData name="Schinke, Christian" userId="b5145479-5684-4c06-9e15-623f74e7d170" providerId="ADAL" clId="{3394AEAA-6F94-425B-B70C-0A83BDB8AC1C}" dt="2023-08-30T15:03:45.856" v="67" actId="1036"/>
          <ac:spMkLst>
            <pc:docMk/>
            <pc:sldMk cId="250682421" sldId="256"/>
            <ac:spMk id="29" creationId="{74B447D9-885E-82B9-20EF-CE67A384AF1F}"/>
          </ac:spMkLst>
        </pc:spChg>
        <pc:spChg chg="mod">
          <ac:chgData name="Schinke, Christian" userId="b5145479-5684-4c06-9e15-623f74e7d170" providerId="ADAL" clId="{3394AEAA-6F94-425B-B70C-0A83BDB8AC1C}" dt="2023-08-30T15:03:45.856" v="67" actId="1036"/>
          <ac:spMkLst>
            <pc:docMk/>
            <pc:sldMk cId="250682421" sldId="256"/>
            <ac:spMk id="30" creationId="{58D7CDF4-778B-DAD7-A055-455B538C6955}"/>
          </ac:spMkLst>
        </pc:spChg>
        <pc:spChg chg="add mod">
          <ac:chgData name="Schinke, Christian" userId="b5145479-5684-4c06-9e15-623f74e7d170" providerId="ADAL" clId="{3394AEAA-6F94-425B-B70C-0A83BDB8AC1C}" dt="2023-08-30T15:27:13.404" v="928" actId="1035"/>
          <ac:spMkLst>
            <pc:docMk/>
            <pc:sldMk cId="250682421" sldId="256"/>
            <ac:spMk id="35" creationId="{BC83824B-8976-8397-D01F-4DD419D076EF}"/>
          </ac:spMkLst>
        </pc:spChg>
        <pc:spChg chg="add mod ord">
          <ac:chgData name="Schinke, Christian" userId="b5145479-5684-4c06-9e15-623f74e7d170" providerId="ADAL" clId="{3394AEAA-6F94-425B-B70C-0A83BDB8AC1C}" dt="2023-09-12T11:30:13.573" v="946" actId="20577"/>
          <ac:spMkLst>
            <pc:docMk/>
            <pc:sldMk cId="250682421" sldId="256"/>
            <ac:spMk id="36" creationId="{1913709B-CB9F-3648-734E-EBDA3ED35328}"/>
          </ac:spMkLst>
        </pc:spChg>
        <pc:spChg chg="add mod">
          <ac:chgData name="Schinke, Christian" userId="b5145479-5684-4c06-9e15-623f74e7d170" providerId="ADAL" clId="{3394AEAA-6F94-425B-B70C-0A83BDB8AC1C}" dt="2023-08-30T15:25:28.460" v="794" actId="1037"/>
          <ac:spMkLst>
            <pc:docMk/>
            <pc:sldMk cId="250682421" sldId="256"/>
            <ac:spMk id="41" creationId="{6DFB8E05-3902-924F-0EE7-45D754853C32}"/>
          </ac:spMkLst>
        </pc:spChg>
        <pc:spChg chg="add mod">
          <ac:chgData name="Schinke, Christian" userId="b5145479-5684-4c06-9e15-623f74e7d170" providerId="ADAL" clId="{3394AEAA-6F94-425B-B70C-0A83BDB8AC1C}" dt="2023-08-30T15:27:45.788" v="930" actId="20577"/>
          <ac:spMkLst>
            <pc:docMk/>
            <pc:sldMk cId="250682421" sldId="256"/>
            <ac:spMk id="44" creationId="{96BD4C5C-1B02-C95B-CCC0-BB33C30A89CE}"/>
          </ac:spMkLst>
        </pc:spChg>
        <pc:spChg chg="add mod">
          <ac:chgData name="Schinke, Christian" userId="b5145479-5684-4c06-9e15-623f74e7d170" providerId="ADAL" clId="{3394AEAA-6F94-425B-B70C-0A83BDB8AC1C}" dt="2023-08-30T15:27:13.404" v="928" actId="1035"/>
          <ac:spMkLst>
            <pc:docMk/>
            <pc:sldMk cId="250682421" sldId="256"/>
            <ac:spMk id="45" creationId="{E1272C70-D7B6-1C5A-C6C3-8CB5AA6B37CD}"/>
          </ac:spMkLst>
        </pc:spChg>
        <pc:spChg chg="add mod">
          <ac:chgData name="Schinke, Christian" userId="b5145479-5684-4c06-9e15-623f74e7d170" providerId="ADAL" clId="{3394AEAA-6F94-425B-B70C-0A83BDB8AC1C}" dt="2023-08-30T15:27:13.404" v="928" actId="1035"/>
          <ac:spMkLst>
            <pc:docMk/>
            <pc:sldMk cId="250682421" sldId="256"/>
            <ac:spMk id="46" creationId="{B4F27D65-CD94-A964-A3BD-75C95FCB1A1D}"/>
          </ac:spMkLst>
        </pc:spChg>
        <pc:graphicFrameChg chg="mod">
          <ac:chgData name="Schinke, Christian" userId="b5145479-5684-4c06-9e15-623f74e7d170" providerId="ADAL" clId="{3394AEAA-6F94-425B-B70C-0A83BDB8AC1C}" dt="2023-08-30T15:03:45.856" v="67" actId="1036"/>
          <ac:graphicFrameMkLst>
            <pc:docMk/>
            <pc:sldMk cId="250682421" sldId="256"/>
            <ac:graphicFrameMk id="6" creationId="{2F633BAE-0D39-87D4-3EB1-648B27A2386A}"/>
          </ac:graphicFrameMkLst>
        </pc:graphicFrameChg>
        <pc:graphicFrameChg chg="mod">
          <ac:chgData name="Schinke, Christian" userId="b5145479-5684-4c06-9e15-623f74e7d170" providerId="ADAL" clId="{3394AEAA-6F94-425B-B70C-0A83BDB8AC1C}" dt="2023-08-30T15:03:45.856" v="67" actId="1036"/>
          <ac:graphicFrameMkLst>
            <pc:docMk/>
            <pc:sldMk cId="250682421" sldId="256"/>
            <ac:graphicFrameMk id="18" creationId="{B7676407-362A-1E29-2E91-C033EBFE612A}"/>
          </ac:graphicFrameMkLst>
        </pc:graphicFrameChg>
        <pc:graphicFrameChg chg="mod modGraphic">
          <ac:chgData name="Schinke, Christian" userId="b5145479-5684-4c06-9e15-623f74e7d170" providerId="ADAL" clId="{3394AEAA-6F94-425B-B70C-0A83BDB8AC1C}" dt="2023-08-30T15:28:03.132" v="944" actId="20577"/>
          <ac:graphicFrameMkLst>
            <pc:docMk/>
            <pc:sldMk cId="250682421" sldId="256"/>
            <ac:graphicFrameMk id="31" creationId="{F4186F40-CE1E-3056-F5EC-1429A0C1FA8C}"/>
          </ac:graphicFrameMkLst>
        </pc:graphicFrameChg>
        <pc:picChg chg="mod">
          <ac:chgData name="Schinke, Christian" userId="b5145479-5684-4c06-9e15-623f74e7d170" providerId="ADAL" clId="{3394AEAA-6F94-425B-B70C-0A83BDB8AC1C}" dt="2023-08-30T15:03:45.856" v="67" actId="1036"/>
          <ac:picMkLst>
            <pc:docMk/>
            <pc:sldMk cId="250682421" sldId="256"/>
            <ac:picMk id="13" creationId="{C670CBA6-35BC-8E2D-7DA7-C6A6C818309E}"/>
          </ac:picMkLst>
        </pc:picChg>
        <pc:picChg chg="mod">
          <ac:chgData name="Schinke, Christian" userId="b5145479-5684-4c06-9e15-623f74e7d170" providerId="ADAL" clId="{3394AEAA-6F94-425B-B70C-0A83BDB8AC1C}" dt="2023-08-30T15:03:45.856" v="67" actId="1036"/>
          <ac:picMkLst>
            <pc:docMk/>
            <pc:sldMk cId="250682421" sldId="256"/>
            <ac:picMk id="15" creationId="{9BCA600D-63BA-FBA7-8D59-FE8291B16D26}"/>
          </ac:picMkLst>
        </pc:picChg>
        <pc:picChg chg="mod">
          <ac:chgData name="Schinke, Christian" userId="b5145479-5684-4c06-9e15-623f74e7d170" providerId="ADAL" clId="{3394AEAA-6F94-425B-B70C-0A83BDB8AC1C}" dt="2023-08-30T15:03:45.856" v="67" actId="1036"/>
          <ac:picMkLst>
            <pc:docMk/>
            <pc:sldMk cId="250682421" sldId="256"/>
            <ac:picMk id="24" creationId="{BABFC6E7-4C62-4174-77F6-604D730253B3}"/>
          </ac:picMkLst>
        </pc:picChg>
        <pc:picChg chg="mod">
          <ac:chgData name="Schinke, Christian" userId="b5145479-5684-4c06-9e15-623f74e7d170" providerId="ADAL" clId="{3394AEAA-6F94-425B-B70C-0A83BDB8AC1C}" dt="2023-08-30T15:03:45.856" v="67" actId="1036"/>
          <ac:picMkLst>
            <pc:docMk/>
            <pc:sldMk cId="250682421" sldId="256"/>
            <ac:picMk id="28" creationId="{49190780-E63C-EFBF-A947-291C94B225B0}"/>
          </ac:picMkLst>
        </pc:picChg>
        <pc:picChg chg="add del mod">
          <ac:chgData name="Schinke, Christian" userId="b5145479-5684-4c06-9e15-623f74e7d170" providerId="ADAL" clId="{3394AEAA-6F94-425B-B70C-0A83BDB8AC1C}" dt="2023-08-30T15:09:26.206" v="125" actId="478"/>
          <ac:picMkLst>
            <pc:docMk/>
            <pc:sldMk cId="250682421" sldId="256"/>
            <ac:picMk id="34" creationId="{C57480DB-0A01-7494-4524-4E757437CDB8}"/>
          </ac:picMkLst>
        </pc:picChg>
        <pc:picChg chg="add mod">
          <ac:chgData name="Schinke, Christian" userId="b5145479-5684-4c06-9e15-623f74e7d170" providerId="ADAL" clId="{3394AEAA-6F94-425B-B70C-0A83BDB8AC1C}" dt="2023-08-30T15:24:10.132" v="709" actId="1038"/>
          <ac:picMkLst>
            <pc:docMk/>
            <pc:sldMk cId="250682421" sldId="256"/>
            <ac:picMk id="38" creationId="{A85508EB-7C8A-3705-FB06-78DFCFC7D61A}"/>
          </ac:picMkLst>
        </pc:picChg>
        <pc:picChg chg="add mod">
          <ac:chgData name="Schinke, Christian" userId="b5145479-5684-4c06-9e15-623f74e7d170" providerId="ADAL" clId="{3394AEAA-6F94-425B-B70C-0A83BDB8AC1C}" dt="2023-08-30T15:25:28.460" v="794" actId="1037"/>
          <ac:picMkLst>
            <pc:docMk/>
            <pc:sldMk cId="250682421" sldId="256"/>
            <ac:picMk id="40" creationId="{B623FD64-AC53-A7D1-A67E-66BF1644DF5B}"/>
          </ac:picMkLst>
        </pc:picChg>
        <pc:picChg chg="add mod">
          <ac:chgData name="Schinke, Christian" userId="b5145479-5684-4c06-9e15-623f74e7d170" providerId="ADAL" clId="{3394AEAA-6F94-425B-B70C-0A83BDB8AC1C}" dt="2023-08-30T15:25:03.276" v="786" actId="1037"/>
          <ac:picMkLst>
            <pc:docMk/>
            <pc:sldMk cId="250682421" sldId="256"/>
            <ac:picMk id="43" creationId="{0DE6FF6F-83D2-E3E4-F251-73B2D3BFC606}"/>
          </ac:picMkLst>
        </pc:picChg>
      </pc:sldChg>
    </pc:docChg>
  </pc:docChgLst>
  <pc:docChgLst>
    <pc:chgData name="Schinke, Christian" userId="b5145479-5684-4c06-9e15-623f74e7d170" providerId="ADAL" clId="{7A92B3B3-8DA7-424D-808B-604636516A30}"/>
    <pc:docChg chg="custSel modSld">
      <pc:chgData name="Schinke, Christian" userId="b5145479-5684-4c06-9e15-623f74e7d170" providerId="ADAL" clId="{7A92B3B3-8DA7-424D-808B-604636516A30}" dt="2024-01-08T08:42:19.260" v="0" actId="478"/>
      <pc:docMkLst>
        <pc:docMk/>
      </pc:docMkLst>
      <pc:sldChg chg="delSp mod">
        <pc:chgData name="Schinke, Christian" userId="b5145479-5684-4c06-9e15-623f74e7d170" providerId="ADAL" clId="{7A92B3B3-8DA7-424D-808B-604636516A30}" dt="2024-01-08T08:42:19.260" v="0" actId="478"/>
        <pc:sldMkLst>
          <pc:docMk/>
          <pc:sldMk cId="250682421" sldId="256"/>
        </pc:sldMkLst>
        <pc:spChg chg="del">
          <ac:chgData name="Schinke, Christian" userId="b5145479-5684-4c06-9e15-623f74e7d170" providerId="ADAL" clId="{7A92B3B3-8DA7-424D-808B-604636516A30}" dt="2024-01-08T08:42:19.260" v="0" actId="478"/>
          <ac:spMkLst>
            <pc:docMk/>
            <pc:sldMk cId="250682421" sldId="256"/>
            <ac:spMk id="32" creationId="{1033008B-EB85-3737-D58E-D3155C55E4BF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2509" y="2182892"/>
            <a:ext cx="11588433" cy="4643661"/>
          </a:xfrm>
        </p:spPr>
        <p:txBody>
          <a:bodyPr anchor="b"/>
          <a:lstStyle>
            <a:lvl1pPr algn="ctr">
              <a:defRPr sz="8946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4181" y="7005630"/>
            <a:ext cx="10225088" cy="3220304"/>
          </a:xfrm>
        </p:spPr>
        <p:txBody>
          <a:bodyPr/>
          <a:lstStyle>
            <a:lvl1pPr marL="0" indent="0" algn="ctr">
              <a:buNone/>
              <a:defRPr sz="3578"/>
            </a:lvl1pPr>
            <a:lvl2pPr marL="681685" indent="0" algn="ctr">
              <a:buNone/>
              <a:defRPr sz="2982"/>
            </a:lvl2pPr>
            <a:lvl3pPr marL="1363370" indent="0" algn="ctr">
              <a:buNone/>
              <a:defRPr sz="2684"/>
            </a:lvl3pPr>
            <a:lvl4pPr marL="2045056" indent="0" algn="ctr">
              <a:buNone/>
              <a:defRPr sz="2386"/>
            </a:lvl4pPr>
            <a:lvl5pPr marL="2726741" indent="0" algn="ctr">
              <a:buNone/>
              <a:defRPr sz="2386"/>
            </a:lvl5pPr>
            <a:lvl6pPr marL="3408426" indent="0" algn="ctr">
              <a:buNone/>
              <a:defRPr sz="2386"/>
            </a:lvl6pPr>
            <a:lvl7pPr marL="4090111" indent="0" algn="ctr">
              <a:buNone/>
              <a:defRPr sz="2386"/>
            </a:lvl7pPr>
            <a:lvl8pPr marL="4771796" indent="0" algn="ctr">
              <a:buNone/>
              <a:defRPr sz="2386"/>
            </a:lvl8pPr>
            <a:lvl9pPr marL="5453482" indent="0" algn="ctr">
              <a:buNone/>
              <a:defRPr sz="2386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696E4-37BB-4395-923E-7DAFA80D8B5F}" type="datetimeFigureOut">
              <a:rPr lang="de-DE" smtClean="0"/>
              <a:t>08.01.2024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108B5-8115-4D95-A300-B90BEE6A7F97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5889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696E4-37BB-4395-923E-7DAFA80D8B5F}" type="datetimeFigureOut">
              <a:rPr lang="de-DE" smtClean="0"/>
              <a:t>08.01.2024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108B5-8115-4D95-A300-B90BEE6A7F97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582608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56438" y="710134"/>
            <a:ext cx="2939713" cy="11303487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37300" y="710134"/>
            <a:ext cx="8648720" cy="11303487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696E4-37BB-4395-923E-7DAFA80D8B5F}" type="datetimeFigureOut">
              <a:rPr lang="de-DE" smtClean="0"/>
              <a:t>08.01.2024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108B5-8115-4D95-A300-B90BEE6A7F97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82485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696E4-37BB-4395-923E-7DAFA80D8B5F}" type="datetimeFigureOut">
              <a:rPr lang="de-DE" smtClean="0"/>
              <a:t>08.01.2024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108B5-8115-4D95-A300-B90BEE6A7F97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0494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0199" y="3325285"/>
            <a:ext cx="11758851" cy="5548309"/>
          </a:xfrm>
        </p:spPr>
        <p:txBody>
          <a:bodyPr anchor="b"/>
          <a:lstStyle>
            <a:lvl1pPr>
              <a:defRPr sz="8946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0199" y="8926083"/>
            <a:ext cx="11758851" cy="2917725"/>
          </a:xfrm>
        </p:spPr>
        <p:txBody>
          <a:bodyPr/>
          <a:lstStyle>
            <a:lvl1pPr marL="0" indent="0">
              <a:buNone/>
              <a:defRPr sz="3578">
                <a:solidFill>
                  <a:schemeClr val="tx1"/>
                </a:solidFill>
              </a:defRPr>
            </a:lvl1pPr>
            <a:lvl2pPr marL="681685" indent="0">
              <a:buNone/>
              <a:defRPr sz="2982">
                <a:solidFill>
                  <a:schemeClr val="tx1">
                    <a:tint val="75000"/>
                  </a:schemeClr>
                </a:solidFill>
              </a:defRPr>
            </a:lvl2pPr>
            <a:lvl3pPr marL="1363370" indent="0">
              <a:buNone/>
              <a:defRPr sz="2684">
                <a:solidFill>
                  <a:schemeClr val="tx1">
                    <a:tint val="75000"/>
                  </a:schemeClr>
                </a:solidFill>
              </a:defRPr>
            </a:lvl3pPr>
            <a:lvl4pPr marL="2045056" indent="0">
              <a:buNone/>
              <a:defRPr sz="2386">
                <a:solidFill>
                  <a:schemeClr val="tx1">
                    <a:tint val="75000"/>
                  </a:schemeClr>
                </a:solidFill>
              </a:defRPr>
            </a:lvl4pPr>
            <a:lvl5pPr marL="2726741" indent="0">
              <a:buNone/>
              <a:defRPr sz="2386">
                <a:solidFill>
                  <a:schemeClr val="tx1">
                    <a:tint val="75000"/>
                  </a:schemeClr>
                </a:solidFill>
              </a:defRPr>
            </a:lvl5pPr>
            <a:lvl6pPr marL="3408426" indent="0">
              <a:buNone/>
              <a:defRPr sz="2386">
                <a:solidFill>
                  <a:schemeClr val="tx1">
                    <a:tint val="75000"/>
                  </a:schemeClr>
                </a:solidFill>
              </a:defRPr>
            </a:lvl6pPr>
            <a:lvl7pPr marL="4090111" indent="0">
              <a:buNone/>
              <a:defRPr sz="2386">
                <a:solidFill>
                  <a:schemeClr val="tx1">
                    <a:tint val="75000"/>
                  </a:schemeClr>
                </a:solidFill>
              </a:defRPr>
            </a:lvl7pPr>
            <a:lvl8pPr marL="4771796" indent="0">
              <a:buNone/>
              <a:defRPr sz="2386">
                <a:solidFill>
                  <a:schemeClr val="tx1">
                    <a:tint val="75000"/>
                  </a:schemeClr>
                </a:solidFill>
              </a:defRPr>
            </a:lvl8pPr>
            <a:lvl9pPr marL="5453482" indent="0">
              <a:buNone/>
              <a:defRPr sz="238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696E4-37BB-4395-923E-7DAFA80D8B5F}" type="datetimeFigureOut">
              <a:rPr lang="de-DE" smtClean="0"/>
              <a:t>08.01.2024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108B5-8115-4D95-A300-B90BEE6A7F97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72588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37300" y="3550671"/>
            <a:ext cx="5794216" cy="846295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01934" y="3550671"/>
            <a:ext cx="5794216" cy="846295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696E4-37BB-4395-923E-7DAFA80D8B5F}" type="datetimeFigureOut">
              <a:rPr lang="de-DE" smtClean="0"/>
              <a:t>08.01.2024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108B5-8115-4D95-A300-B90BEE6A7F97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33595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9075" y="710137"/>
            <a:ext cx="11758851" cy="2578097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9077" y="3269706"/>
            <a:ext cx="5767587" cy="1602433"/>
          </a:xfrm>
        </p:spPr>
        <p:txBody>
          <a:bodyPr anchor="b"/>
          <a:lstStyle>
            <a:lvl1pPr marL="0" indent="0">
              <a:buNone/>
              <a:defRPr sz="3578" b="1"/>
            </a:lvl1pPr>
            <a:lvl2pPr marL="681685" indent="0">
              <a:buNone/>
              <a:defRPr sz="2982" b="1"/>
            </a:lvl2pPr>
            <a:lvl3pPr marL="1363370" indent="0">
              <a:buNone/>
              <a:defRPr sz="2684" b="1"/>
            </a:lvl3pPr>
            <a:lvl4pPr marL="2045056" indent="0">
              <a:buNone/>
              <a:defRPr sz="2386" b="1"/>
            </a:lvl4pPr>
            <a:lvl5pPr marL="2726741" indent="0">
              <a:buNone/>
              <a:defRPr sz="2386" b="1"/>
            </a:lvl5pPr>
            <a:lvl6pPr marL="3408426" indent="0">
              <a:buNone/>
              <a:defRPr sz="2386" b="1"/>
            </a:lvl6pPr>
            <a:lvl7pPr marL="4090111" indent="0">
              <a:buNone/>
              <a:defRPr sz="2386" b="1"/>
            </a:lvl7pPr>
            <a:lvl8pPr marL="4771796" indent="0">
              <a:buNone/>
              <a:defRPr sz="2386" b="1"/>
            </a:lvl8pPr>
            <a:lvl9pPr marL="5453482" indent="0">
              <a:buNone/>
              <a:defRPr sz="2386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39077" y="4872139"/>
            <a:ext cx="5767587" cy="716618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01935" y="3269706"/>
            <a:ext cx="5795992" cy="1602433"/>
          </a:xfrm>
        </p:spPr>
        <p:txBody>
          <a:bodyPr anchor="b"/>
          <a:lstStyle>
            <a:lvl1pPr marL="0" indent="0">
              <a:buNone/>
              <a:defRPr sz="3578" b="1"/>
            </a:lvl1pPr>
            <a:lvl2pPr marL="681685" indent="0">
              <a:buNone/>
              <a:defRPr sz="2982" b="1"/>
            </a:lvl2pPr>
            <a:lvl3pPr marL="1363370" indent="0">
              <a:buNone/>
              <a:defRPr sz="2684" b="1"/>
            </a:lvl3pPr>
            <a:lvl4pPr marL="2045056" indent="0">
              <a:buNone/>
              <a:defRPr sz="2386" b="1"/>
            </a:lvl4pPr>
            <a:lvl5pPr marL="2726741" indent="0">
              <a:buNone/>
              <a:defRPr sz="2386" b="1"/>
            </a:lvl5pPr>
            <a:lvl6pPr marL="3408426" indent="0">
              <a:buNone/>
              <a:defRPr sz="2386" b="1"/>
            </a:lvl6pPr>
            <a:lvl7pPr marL="4090111" indent="0">
              <a:buNone/>
              <a:defRPr sz="2386" b="1"/>
            </a:lvl7pPr>
            <a:lvl8pPr marL="4771796" indent="0">
              <a:buNone/>
              <a:defRPr sz="2386" b="1"/>
            </a:lvl8pPr>
            <a:lvl9pPr marL="5453482" indent="0">
              <a:buNone/>
              <a:defRPr sz="2386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01935" y="4872139"/>
            <a:ext cx="5795992" cy="716618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696E4-37BB-4395-923E-7DAFA80D8B5F}" type="datetimeFigureOut">
              <a:rPr lang="de-DE" smtClean="0"/>
              <a:t>08.01.2024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108B5-8115-4D95-A300-B90BEE6A7F97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5354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696E4-37BB-4395-923E-7DAFA80D8B5F}" type="datetimeFigureOut">
              <a:rPr lang="de-DE" smtClean="0"/>
              <a:t>08.01.2024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108B5-8115-4D95-A300-B90BEE6A7F97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3817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696E4-37BB-4395-923E-7DAFA80D8B5F}" type="datetimeFigureOut">
              <a:rPr lang="de-DE" smtClean="0"/>
              <a:t>08.01.2024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108B5-8115-4D95-A300-B90BEE6A7F97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93806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9076" y="889212"/>
            <a:ext cx="4397142" cy="3112241"/>
          </a:xfrm>
        </p:spPr>
        <p:txBody>
          <a:bodyPr anchor="b"/>
          <a:lstStyle>
            <a:lvl1pPr>
              <a:defRPr sz="477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95992" y="1920453"/>
            <a:ext cx="6901934" cy="9478749"/>
          </a:xfrm>
        </p:spPr>
        <p:txBody>
          <a:bodyPr/>
          <a:lstStyle>
            <a:lvl1pPr>
              <a:defRPr sz="4771"/>
            </a:lvl1pPr>
            <a:lvl2pPr>
              <a:defRPr sz="4175"/>
            </a:lvl2pPr>
            <a:lvl3pPr>
              <a:defRPr sz="3578"/>
            </a:lvl3pPr>
            <a:lvl4pPr>
              <a:defRPr sz="2982"/>
            </a:lvl4pPr>
            <a:lvl5pPr>
              <a:defRPr sz="2982"/>
            </a:lvl5pPr>
            <a:lvl6pPr>
              <a:defRPr sz="2982"/>
            </a:lvl6pPr>
            <a:lvl7pPr>
              <a:defRPr sz="2982"/>
            </a:lvl7pPr>
            <a:lvl8pPr>
              <a:defRPr sz="2982"/>
            </a:lvl8pPr>
            <a:lvl9pPr>
              <a:defRPr sz="2982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39076" y="4001452"/>
            <a:ext cx="4397142" cy="7413186"/>
          </a:xfrm>
        </p:spPr>
        <p:txBody>
          <a:bodyPr/>
          <a:lstStyle>
            <a:lvl1pPr marL="0" indent="0">
              <a:buNone/>
              <a:defRPr sz="2386"/>
            </a:lvl1pPr>
            <a:lvl2pPr marL="681685" indent="0">
              <a:buNone/>
              <a:defRPr sz="2087"/>
            </a:lvl2pPr>
            <a:lvl3pPr marL="1363370" indent="0">
              <a:buNone/>
              <a:defRPr sz="1789"/>
            </a:lvl3pPr>
            <a:lvl4pPr marL="2045056" indent="0">
              <a:buNone/>
              <a:defRPr sz="1491"/>
            </a:lvl4pPr>
            <a:lvl5pPr marL="2726741" indent="0">
              <a:buNone/>
              <a:defRPr sz="1491"/>
            </a:lvl5pPr>
            <a:lvl6pPr marL="3408426" indent="0">
              <a:buNone/>
              <a:defRPr sz="1491"/>
            </a:lvl6pPr>
            <a:lvl7pPr marL="4090111" indent="0">
              <a:buNone/>
              <a:defRPr sz="1491"/>
            </a:lvl7pPr>
            <a:lvl8pPr marL="4771796" indent="0">
              <a:buNone/>
              <a:defRPr sz="1491"/>
            </a:lvl8pPr>
            <a:lvl9pPr marL="5453482" indent="0">
              <a:buNone/>
              <a:defRPr sz="149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696E4-37BB-4395-923E-7DAFA80D8B5F}" type="datetimeFigureOut">
              <a:rPr lang="de-DE" smtClean="0"/>
              <a:t>08.01.2024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108B5-8115-4D95-A300-B90BEE6A7F97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34144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9076" y="889212"/>
            <a:ext cx="4397142" cy="3112241"/>
          </a:xfrm>
        </p:spPr>
        <p:txBody>
          <a:bodyPr anchor="b"/>
          <a:lstStyle>
            <a:lvl1pPr>
              <a:defRPr sz="477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795992" y="1920453"/>
            <a:ext cx="6901934" cy="9478749"/>
          </a:xfrm>
        </p:spPr>
        <p:txBody>
          <a:bodyPr anchor="t"/>
          <a:lstStyle>
            <a:lvl1pPr marL="0" indent="0">
              <a:buNone/>
              <a:defRPr sz="4771"/>
            </a:lvl1pPr>
            <a:lvl2pPr marL="681685" indent="0">
              <a:buNone/>
              <a:defRPr sz="4175"/>
            </a:lvl2pPr>
            <a:lvl3pPr marL="1363370" indent="0">
              <a:buNone/>
              <a:defRPr sz="3578"/>
            </a:lvl3pPr>
            <a:lvl4pPr marL="2045056" indent="0">
              <a:buNone/>
              <a:defRPr sz="2982"/>
            </a:lvl4pPr>
            <a:lvl5pPr marL="2726741" indent="0">
              <a:buNone/>
              <a:defRPr sz="2982"/>
            </a:lvl5pPr>
            <a:lvl6pPr marL="3408426" indent="0">
              <a:buNone/>
              <a:defRPr sz="2982"/>
            </a:lvl6pPr>
            <a:lvl7pPr marL="4090111" indent="0">
              <a:buNone/>
              <a:defRPr sz="2982"/>
            </a:lvl7pPr>
            <a:lvl8pPr marL="4771796" indent="0">
              <a:buNone/>
              <a:defRPr sz="2982"/>
            </a:lvl8pPr>
            <a:lvl9pPr marL="5453482" indent="0">
              <a:buNone/>
              <a:defRPr sz="2982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39076" y="4001452"/>
            <a:ext cx="4397142" cy="7413186"/>
          </a:xfrm>
        </p:spPr>
        <p:txBody>
          <a:bodyPr/>
          <a:lstStyle>
            <a:lvl1pPr marL="0" indent="0">
              <a:buNone/>
              <a:defRPr sz="2386"/>
            </a:lvl1pPr>
            <a:lvl2pPr marL="681685" indent="0">
              <a:buNone/>
              <a:defRPr sz="2087"/>
            </a:lvl2pPr>
            <a:lvl3pPr marL="1363370" indent="0">
              <a:buNone/>
              <a:defRPr sz="1789"/>
            </a:lvl3pPr>
            <a:lvl4pPr marL="2045056" indent="0">
              <a:buNone/>
              <a:defRPr sz="1491"/>
            </a:lvl4pPr>
            <a:lvl5pPr marL="2726741" indent="0">
              <a:buNone/>
              <a:defRPr sz="1491"/>
            </a:lvl5pPr>
            <a:lvl6pPr marL="3408426" indent="0">
              <a:buNone/>
              <a:defRPr sz="1491"/>
            </a:lvl6pPr>
            <a:lvl7pPr marL="4090111" indent="0">
              <a:buNone/>
              <a:defRPr sz="1491"/>
            </a:lvl7pPr>
            <a:lvl8pPr marL="4771796" indent="0">
              <a:buNone/>
              <a:defRPr sz="1491"/>
            </a:lvl8pPr>
            <a:lvl9pPr marL="5453482" indent="0">
              <a:buNone/>
              <a:defRPr sz="149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696E4-37BB-4395-923E-7DAFA80D8B5F}" type="datetimeFigureOut">
              <a:rPr lang="de-DE" smtClean="0"/>
              <a:t>08.01.2024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108B5-8115-4D95-A300-B90BEE6A7F97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9794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37300" y="710137"/>
            <a:ext cx="11758851" cy="25780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7300" y="3550671"/>
            <a:ext cx="11758851" cy="8462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7300" y="12362515"/>
            <a:ext cx="3067526" cy="7101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8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B696E4-37BB-4395-923E-7DAFA80D8B5F}" type="datetimeFigureOut">
              <a:rPr lang="de-DE" smtClean="0"/>
              <a:t>08.01.2024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6081" y="12362515"/>
            <a:ext cx="4601289" cy="7101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8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28624" y="12362515"/>
            <a:ext cx="3067526" cy="7101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8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8108B5-8115-4D95-A300-B90BEE6A7F97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6795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1363370" rtl="0" eaLnBrk="1" latinLnBrk="0" hangingPunct="1">
        <a:lnSpc>
          <a:spcPct val="90000"/>
        </a:lnSpc>
        <a:spcBef>
          <a:spcPct val="0"/>
        </a:spcBef>
        <a:buNone/>
        <a:defRPr sz="65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0843" indent="-340843" algn="l" defTabSz="1363370" rtl="0" eaLnBrk="1" latinLnBrk="0" hangingPunct="1">
        <a:lnSpc>
          <a:spcPct val="90000"/>
        </a:lnSpc>
        <a:spcBef>
          <a:spcPts val="1491"/>
        </a:spcBef>
        <a:buFont typeface="Arial" panose="020B0604020202020204" pitchFamily="34" charset="0"/>
        <a:buChar char="•"/>
        <a:defRPr sz="4175" kern="1200">
          <a:solidFill>
            <a:schemeClr val="tx1"/>
          </a:solidFill>
          <a:latin typeface="+mn-lt"/>
          <a:ea typeface="+mn-ea"/>
          <a:cs typeface="+mn-cs"/>
        </a:defRPr>
      </a:lvl1pPr>
      <a:lvl2pPr marL="1022528" indent="-340843" algn="l" defTabSz="1363370" rtl="0" eaLnBrk="1" latinLnBrk="0" hangingPunct="1">
        <a:lnSpc>
          <a:spcPct val="90000"/>
        </a:lnSpc>
        <a:spcBef>
          <a:spcPts val="746"/>
        </a:spcBef>
        <a:buFont typeface="Arial" panose="020B0604020202020204" pitchFamily="34" charset="0"/>
        <a:buChar char="•"/>
        <a:defRPr sz="3578" kern="1200">
          <a:solidFill>
            <a:schemeClr val="tx1"/>
          </a:solidFill>
          <a:latin typeface="+mn-lt"/>
          <a:ea typeface="+mn-ea"/>
          <a:cs typeface="+mn-cs"/>
        </a:defRPr>
      </a:lvl2pPr>
      <a:lvl3pPr marL="1704213" indent="-340843" algn="l" defTabSz="1363370" rtl="0" eaLnBrk="1" latinLnBrk="0" hangingPunct="1">
        <a:lnSpc>
          <a:spcPct val="90000"/>
        </a:lnSpc>
        <a:spcBef>
          <a:spcPts val="746"/>
        </a:spcBef>
        <a:buFont typeface="Arial" panose="020B0604020202020204" pitchFamily="34" charset="0"/>
        <a:buChar char="•"/>
        <a:defRPr sz="2982" kern="1200">
          <a:solidFill>
            <a:schemeClr val="tx1"/>
          </a:solidFill>
          <a:latin typeface="+mn-lt"/>
          <a:ea typeface="+mn-ea"/>
          <a:cs typeface="+mn-cs"/>
        </a:defRPr>
      </a:lvl3pPr>
      <a:lvl4pPr marL="2385898" indent="-340843" algn="l" defTabSz="1363370" rtl="0" eaLnBrk="1" latinLnBrk="0" hangingPunct="1">
        <a:lnSpc>
          <a:spcPct val="90000"/>
        </a:lnSpc>
        <a:spcBef>
          <a:spcPts val="746"/>
        </a:spcBef>
        <a:buFont typeface="Arial" panose="020B0604020202020204" pitchFamily="34" charset="0"/>
        <a:buChar char="•"/>
        <a:defRPr sz="2684" kern="1200">
          <a:solidFill>
            <a:schemeClr val="tx1"/>
          </a:solidFill>
          <a:latin typeface="+mn-lt"/>
          <a:ea typeface="+mn-ea"/>
          <a:cs typeface="+mn-cs"/>
        </a:defRPr>
      </a:lvl4pPr>
      <a:lvl5pPr marL="3067583" indent="-340843" algn="l" defTabSz="1363370" rtl="0" eaLnBrk="1" latinLnBrk="0" hangingPunct="1">
        <a:lnSpc>
          <a:spcPct val="90000"/>
        </a:lnSpc>
        <a:spcBef>
          <a:spcPts val="746"/>
        </a:spcBef>
        <a:buFont typeface="Arial" panose="020B0604020202020204" pitchFamily="34" charset="0"/>
        <a:buChar char="•"/>
        <a:defRPr sz="2684" kern="1200">
          <a:solidFill>
            <a:schemeClr val="tx1"/>
          </a:solidFill>
          <a:latin typeface="+mn-lt"/>
          <a:ea typeface="+mn-ea"/>
          <a:cs typeface="+mn-cs"/>
        </a:defRPr>
      </a:lvl5pPr>
      <a:lvl6pPr marL="3749269" indent="-340843" algn="l" defTabSz="1363370" rtl="0" eaLnBrk="1" latinLnBrk="0" hangingPunct="1">
        <a:lnSpc>
          <a:spcPct val="90000"/>
        </a:lnSpc>
        <a:spcBef>
          <a:spcPts val="746"/>
        </a:spcBef>
        <a:buFont typeface="Arial" panose="020B0604020202020204" pitchFamily="34" charset="0"/>
        <a:buChar char="•"/>
        <a:defRPr sz="2684" kern="1200">
          <a:solidFill>
            <a:schemeClr val="tx1"/>
          </a:solidFill>
          <a:latin typeface="+mn-lt"/>
          <a:ea typeface="+mn-ea"/>
          <a:cs typeface="+mn-cs"/>
        </a:defRPr>
      </a:lvl6pPr>
      <a:lvl7pPr marL="4430954" indent="-340843" algn="l" defTabSz="1363370" rtl="0" eaLnBrk="1" latinLnBrk="0" hangingPunct="1">
        <a:lnSpc>
          <a:spcPct val="90000"/>
        </a:lnSpc>
        <a:spcBef>
          <a:spcPts val="746"/>
        </a:spcBef>
        <a:buFont typeface="Arial" panose="020B0604020202020204" pitchFamily="34" charset="0"/>
        <a:buChar char="•"/>
        <a:defRPr sz="2684" kern="1200">
          <a:solidFill>
            <a:schemeClr val="tx1"/>
          </a:solidFill>
          <a:latin typeface="+mn-lt"/>
          <a:ea typeface="+mn-ea"/>
          <a:cs typeface="+mn-cs"/>
        </a:defRPr>
      </a:lvl7pPr>
      <a:lvl8pPr marL="5112639" indent="-340843" algn="l" defTabSz="1363370" rtl="0" eaLnBrk="1" latinLnBrk="0" hangingPunct="1">
        <a:lnSpc>
          <a:spcPct val="90000"/>
        </a:lnSpc>
        <a:spcBef>
          <a:spcPts val="746"/>
        </a:spcBef>
        <a:buFont typeface="Arial" panose="020B0604020202020204" pitchFamily="34" charset="0"/>
        <a:buChar char="•"/>
        <a:defRPr sz="2684" kern="1200">
          <a:solidFill>
            <a:schemeClr val="tx1"/>
          </a:solidFill>
          <a:latin typeface="+mn-lt"/>
          <a:ea typeface="+mn-ea"/>
          <a:cs typeface="+mn-cs"/>
        </a:defRPr>
      </a:lvl8pPr>
      <a:lvl9pPr marL="5794324" indent="-340843" algn="l" defTabSz="1363370" rtl="0" eaLnBrk="1" latinLnBrk="0" hangingPunct="1">
        <a:lnSpc>
          <a:spcPct val="90000"/>
        </a:lnSpc>
        <a:spcBef>
          <a:spcPts val="746"/>
        </a:spcBef>
        <a:buFont typeface="Arial" panose="020B0604020202020204" pitchFamily="34" charset="0"/>
        <a:buChar char="•"/>
        <a:defRPr sz="26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63370" rtl="0" eaLnBrk="1" latinLnBrk="0" hangingPunct="1">
        <a:defRPr sz="2684" kern="1200">
          <a:solidFill>
            <a:schemeClr val="tx1"/>
          </a:solidFill>
          <a:latin typeface="+mn-lt"/>
          <a:ea typeface="+mn-ea"/>
          <a:cs typeface="+mn-cs"/>
        </a:defRPr>
      </a:lvl1pPr>
      <a:lvl2pPr marL="681685" algn="l" defTabSz="1363370" rtl="0" eaLnBrk="1" latinLnBrk="0" hangingPunct="1">
        <a:defRPr sz="2684" kern="1200">
          <a:solidFill>
            <a:schemeClr val="tx1"/>
          </a:solidFill>
          <a:latin typeface="+mn-lt"/>
          <a:ea typeface="+mn-ea"/>
          <a:cs typeface="+mn-cs"/>
        </a:defRPr>
      </a:lvl2pPr>
      <a:lvl3pPr marL="1363370" algn="l" defTabSz="1363370" rtl="0" eaLnBrk="1" latinLnBrk="0" hangingPunct="1">
        <a:defRPr sz="2684" kern="1200">
          <a:solidFill>
            <a:schemeClr val="tx1"/>
          </a:solidFill>
          <a:latin typeface="+mn-lt"/>
          <a:ea typeface="+mn-ea"/>
          <a:cs typeface="+mn-cs"/>
        </a:defRPr>
      </a:lvl3pPr>
      <a:lvl4pPr marL="2045056" algn="l" defTabSz="1363370" rtl="0" eaLnBrk="1" latinLnBrk="0" hangingPunct="1">
        <a:defRPr sz="2684" kern="1200">
          <a:solidFill>
            <a:schemeClr val="tx1"/>
          </a:solidFill>
          <a:latin typeface="+mn-lt"/>
          <a:ea typeface="+mn-ea"/>
          <a:cs typeface="+mn-cs"/>
        </a:defRPr>
      </a:lvl4pPr>
      <a:lvl5pPr marL="2726741" algn="l" defTabSz="1363370" rtl="0" eaLnBrk="1" latinLnBrk="0" hangingPunct="1">
        <a:defRPr sz="2684" kern="1200">
          <a:solidFill>
            <a:schemeClr val="tx1"/>
          </a:solidFill>
          <a:latin typeface="+mn-lt"/>
          <a:ea typeface="+mn-ea"/>
          <a:cs typeface="+mn-cs"/>
        </a:defRPr>
      </a:lvl5pPr>
      <a:lvl6pPr marL="3408426" algn="l" defTabSz="1363370" rtl="0" eaLnBrk="1" latinLnBrk="0" hangingPunct="1">
        <a:defRPr sz="2684" kern="1200">
          <a:solidFill>
            <a:schemeClr val="tx1"/>
          </a:solidFill>
          <a:latin typeface="+mn-lt"/>
          <a:ea typeface="+mn-ea"/>
          <a:cs typeface="+mn-cs"/>
        </a:defRPr>
      </a:lvl6pPr>
      <a:lvl7pPr marL="4090111" algn="l" defTabSz="1363370" rtl="0" eaLnBrk="1" latinLnBrk="0" hangingPunct="1">
        <a:defRPr sz="2684" kern="1200">
          <a:solidFill>
            <a:schemeClr val="tx1"/>
          </a:solidFill>
          <a:latin typeface="+mn-lt"/>
          <a:ea typeface="+mn-ea"/>
          <a:cs typeface="+mn-cs"/>
        </a:defRPr>
      </a:lvl7pPr>
      <a:lvl8pPr marL="4771796" algn="l" defTabSz="1363370" rtl="0" eaLnBrk="1" latinLnBrk="0" hangingPunct="1">
        <a:defRPr sz="2684" kern="1200">
          <a:solidFill>
            <a:schemeClr val="tx1"/>
          </a:solidFill>
          <a:latin typeface="+mn-lt"/>
          <a:ea typeface="+mn-ea"/>
          <a:cs typeface="+mn-cs"/>
        </a:defRPr>
      </a:lvl8pPr>
      <a:lvl9pPr marL="5453482" algn="l" defTabSz="1363370" rtl="0" eaLnBrk="1" latinLnBrk="0" hangingPunct="1">
        <a:defRPr sz="26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emf"/><Relationship Id="rId7" Type="http://schemas.openxmlformats.org/officeDocument/2006/relationships/image" Target="../media/image5.png"/><Relationship Id="rId12" Type="http://schemas.openxmlformats.org/officeDocument/2006/relationships/image" Target="../media/image9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oleObject" Target="../embeddings/oleObject2.bin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>
            <a:extLst>
              <a:ext uri="{FF2B5EF4-FFF2-40B4-BE49-F238E27FC236}">
                <a16:creationId xmlns:a16="http://schemas.microsoft.com/office/drawing/2014/main" id="{2F633BAE-0D39-87D4-3EB1-648B27A2386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5738119"/>
              </p:ext>
            </p:extLst>
          </p:nvPr>
        </p:nvGraphicFramePr>
        <p:xfrm>
          <a:off x="177415" y="124291"/>
          <a:ext cx="4806487" cy="41889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2" imgW="7808823" imgH="6806191" progId="Prism9.Document">
                  <p:embed/>
                </p:oleObj>
              </mc:Choice>
              <mc:Fallback>
                <p:oleObj name="Prism 9" r:id="rId2" imgW="7808823" imgH="6806191" progId="Prism9.Document">
                  <p:embed/>
                  <p:pic>
                    <p:nvPicPr>
                      <p:cNvPr id="6" name="Objekt 5">
                        <a:extLst>
                          <a:ext uri="{FF2B5EF4-FFF2-40B4-BE49-F238E27FC236}">
                            <a16:creationId xmlns:a16="http://schemas.microsoft.com/office/drawing/2014/main" id="{2F633BAE-0D39-87D4-3EB1-648B27A2386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77415" y="124291"/>
                        <a:ext cx="4806487" cy="418894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feld 6">
            <a:extLst>
              <a:ext uri="{FF2B5EF4-FFF2-40B4-BE49-F238E27FC236}">
                <a16:creationId xmlns:a16="http://schemas.microsoft.com/office/drawing/2014/main" id="{69139AD0-B28A-D312-FDA3-592640895062}"/>
              </a:ext>
            </a:extLst>
          </p:cNvPr>
          <p:cNvSpPr txBox="1"/>
          <p:nvPr/>
        </p:nvSpPr>
        <p:spPr>
          <a:xfrm>
            <a:off x="168791" y="65048"/>
            <a:ext cx="3825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F32C87EF-4CD0-8B6E-2FC1-E786141AED8C}"/>
              </a:ext>
            </a:extLst>
          </p:cNvPr>
          <p:cNvSpPr txBox="1"/>
          <p:nvPr/>
        </p:nvSpPr>
        <p:spPr>
          <a:xfrm>
            <a:off x="4601346" y="65048"/>
            <a:ext cx="3825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6CC1280D-8658-7146-D3EB-EAF2FC151C85}"/>
              </a:ext>
            </a:extLst>
          </p:cNvPr>
          <p:cNvSpPr txBox="1"/>
          <p:nvPr/>
        </p:nvSpPr>
        <p:spPr>
          <a:xfrm>
            <a:off x="8816800" y="88794"/>
            <a:ext cx="3825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C670CBA6-35BC-8E2D-7DA7-C6A6C81830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93820" y="222888"/>
            <a:ext cx="4325713" cy="5032568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9BCA600D-63BA-FBA7-8D59-FE8291B16D26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70000"/>
          </a:blip>
          <a:stretch>
            <a:fillRect/>
          </a:stretch>
        </p:blipFill>
        <p:spPr>
          <a:xfrm>
            <a:off x="12510225" y="661601"/>
            <a:ext cx="792591" cy="771736"/>
          </a:xfrm>
          <a:prstGeom prst="rect">
            <a:avLst/>
          </a:prstGeom>
          <a:effectLst>
            <a:softEdge rad="38100"/>
          </a:effectLst>
        </p:spPr>
      </p:pic>
      <p:sp>
        <p:nvSpPr>
          <p:cNvPr id="19" name="Textfeld 18">
            <a:extLst>
              <a:ext uri="{FF2B5EF4-FFF2-40B4-BE49-F238E27FC236}">
                <a16:creationId xmlns:a16="http://schemas.microsoft.com/office/drawing/2014/main" id="{0609132B-EAE1-E32E-44D3-D28518EB43E8}"/>
              </a:ext>
            </a:extLst>
          </p:cNvPr>
          <p:cNvSpPr txBox="1"/>
          <p:nvPr/>
        </p:nvSpPr>
        <p:spPr>
          <a:xfrm>
            <a:off x="14179717" y="3580767"/>
            <a:ext cx="14814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 err="1">
                <a:latin typeface="Arial" panose="020B0604020202020204" pitchFamily="34" charset="0"/>
                <a:cs typeface="Arial" panose="020B0604020202020204" pitchFamily="34" charset="0"/>
              </a:rPr>
              <a:t>Cytosekeleton</a:t>
            </a:r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dirty="0" err="1">
                <a:latin typeface="Arial" panose="020B0604020202020204" pitchFamily="34" charset="0"/>
                <a:cs typeface="Arial" panose="020B0604020202020204" pitchFamily="34" charset="0"/>
              </a:rPr>
              <a:t>proteins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DC1E437A-95B4-FAF9-78F1-A0800CF1F598}"/>
              </a:ext>
            </a:extLst>
          </p:cNvPr>
          <p:cNvSpPr txBox="1"/>
          <p:nvPr/>
        </p:nvSpPr>
        <p:spPr>
          <a:xfrm>
            <a:off x="14179717" y="3771908"/>
            <a:ext cx="93006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SN </a:t>
            </a:r>
            <a:r>
              <a:rPr lang="de-DE" sz="1000" dirty="0" err="1">
                <a:latin typeface="Arial" panose="020B0604020202020204" pitchFamily="34" charset="0"/>
                <a:cs typeface="Arial" panose="020B0604020202020204" pitchFamily="34" charset="0"/>
              </a:rPr>
              <a:t>receptors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3C386B55-6EAB-5564-BC79-9CBD365E8AF7}"/>
              </a:ext>
            </a:extLst>
          </p:cNvPr>
          <p:cNvSpPr txBox="1"/>
          <p:nvPr/>
        </p:nvSpPr>
        <p:spPr>
          <a:xfrm>
            <a:off x="15713419" y="3588729"/>
            <a:ext cx="104868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Neuropeptides 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88ED26E5-80BC-4D45-BEFD-2B7E8599F1ED}"/>
              </a:ext>
            </a:extLst>
          </p:cNvPr>
          <p:cNvSpPr txBox="1"/>
          <p:nvPr/>
        </p:nvSpPr>
        <p:spPr>
          <a:xfrm>
            <a:off x="14179717" y="3947660"/>
            <a:ext cx="203292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Membrane </a:t>
            </a:r>
            <a:r>
              <a:rPr lang="de-DE" sz="1000" dirty="0" err="1">
                <a:latin typeface="Arial" panose="020B0604020202020204" pitchFamily="34" charset="0"/>
                <a:cs typeface="Arial" panose="020B0604020202020204" pitchFamily="34" charset="0"/>
              </a:rPr>
              <a:t>bound</a:t>
            </a:r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dirty="0" err="1">
                <a:latin typeface="Arial" panose="020B0604020202020204" pitchFamily="34" charset="0"/>
                <a:cs typeface="Arial" panose="020B0604020202020204" pitchFamily="34" charset="0"/>
              </a:rPr>
              <a:t>receptors</a:t>
            </a:r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</a:p>
        </p:txBody>
      </p:sp>
      <p:pic>
        <p:nvPicPr>
          <p:cNvPr id="24" name="Grafik 23">
            <a:extLst>
              <a:ext uri="{FF2B5EF4-FFF2-40B4-BE49-F238E27FC236}">
                <a16:creationId xmlns:a16="http://schemas.microsoft.com/office/drawing/2014/main" id="{BABFC6E7-4C62-4174-77F6-604D730253B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7681" y="4458987"/>
            <a:ext cx="5132607" cy="4783091"/>
          </a:xfrm>
          <a:prstGeom prst="rect">
            <a:avLst/>
          </a:prstGeom>
        </p:spPr>
      </p:pic>
      <p:pic>
        <p:nvPicPr>
          <p:cNvPr id="28" name="Grafik 27">
            <a:extLst>
              <a:ext uri="{FF2B5EF4-FFF2-40B4-BE49-F238E27FC236}">
                <a16:creationId xmlns:a16="http://schemas.microsoft.com/office/drawing/2014/main" id="{49190780-E63C-EFBF-A947-291C94B225B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82406" y="7597779"/>
            <a:ext cx="798140" cy="905887"/>
          </a:xfrm>
          <a:prstGeom prst="rect">
            <a:avLst/>
          </a:prstGeom>
          <a:effectLst>
            <a:softEdge rad="25400"/>
          </a:effectLst>
        </p:spPr>
      </p:pic>
      <p:sp>
        <p:nvSpPr>
          <p:cNvPr id="29" name="Textfeld 28">
            <a:extLst>
              <a:ext uri="{FF2B5EF4-FFF2-40B4-BE49-F238E27FC236}">
                <a16:creationId xmlns:a16="http://schemas.microsoft.com/office/drawing/2014/main" id="{74B447D9-885E-82B9-20EF-CE67A384AF1F}"/>
              </a:ext>
            </a:extLst>
          </p:cNvPr>
          <p:cNvSpPr txBox="1"/>
          <p:nvPr/>
        </p:nvSpPr>
        <p:spPr>
          <a:xfrm>
            <a:off x="229474" y="4495126"/>
            <a:ext cx="3825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58D7CDF4-778B-DAD7-A055-455B538C6955}"/>
              </a:ext>
            </a:extLst>
          </p:cNvPr>
          <p:cNvSpPr txBox="1"/>
          <p:nvPr/>
        </p:nvSpPr>
        <p:spPr>
          <a:xfrm>
            <a:off x="5510463" y="4502382"/>
            <a:ext cx="3825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graphicFrame>
        <p:nvGraphicFramePr>
          <p:cNvPr id="31" name="Tabelle 30">
            <a:extLst>
              <a:ext uri="{FF2B5EF4-FFF2-40B4-BE49-F238E27FC236}">
                <a16:creationId xmlns:a16="http://schemas.microsoft.com/office/drawing/2014/main" id="{F4186F40-CE1E-3056-F5EC-1429A0C1FA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5307837"/>
              </p:ext>
            </p:extLst>
          </p:nvPr>
        </p:nvGraphicFramePr>
        <p:xfrm>
          <a:off x="5690148" y="5361733"/>
          <a:ext cx="7740035" cy="329705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485799">
                  <a:extLst>
                    <a:ext uri="{9D8B030D-6E8A-4147-A177-3AD203B41FA5}">
                      <a16:colId xmlns:a16="http://schemas.microsoft.com/office/drawing/2014/main" val="1381773317"/>
                    </a:ext>
                  </a:extLst>
                </a:gridCol>
                <a:gridCol w="619125">
                  <a:extLst>
                    <a:ext uri="{9D8B030D-6E8A-4147-A177-3AD203B41FA5}">
                      <a16:colId xmlns:a16="http://schemas.microsoft.com/office/drawing/2014/main" val="4163507684"/>
                    </a:ext>
                  </a:extLst>
                </a:gridCol>
                <a:gridCol w="876299">
                  <a:extLst>
                    <a:ext uri="{9D8B030D-6E8A-4147-A177-3AD203B41FA5}">
                      <a16:colId xmlns:a16="http://schemas.microsoft.com/office/drawing/2014/main" val="1320586560"/>
                    </a:ext>
                  </a:extLst>
                </a:gridCol>
                <a:gridCol w="1758812">
                  <a:extLst>
                    <a:ext uri="{9D8B030D-6E8A-4147-A177-3AD203B41FA5}">
                      <a16:colId xmlns:a16="http://schemas.microsoft.com/office/drawing/2014/main" val="1236083577"/>
                    </a:ext>
                  </a:extLst>
                </a:gridCol>
              </a:tblGrid>
              <a:tr h="371060"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1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Reactome</a:t>
                      </a:r>
                      <a:endParaRPr lang="de-DE" sz="14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94D2BD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N1</a:t>
                      </a:r>
                      <a:endParaRPr lang="de-DE" sz="14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94D2BD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AUC</a:t>
                      </a:r>
                      <a:endParaRPr lang="de-DE" sz="14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94D2BD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1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adj.P.Val</a:t>
                      </a:r>
                      <a:endParaRPr lang="de-DE" sz="14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94D2BD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3254728"/>
                  </a:ext>
                </a:extLst>
              </a:tr>
              <a:tr h="288898"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Kinesins</a:t>
                      </a:r>
                      <a:endParaRPr lang="de-DE" sz="14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</a:t>
                      </a:r>
                      <a:endParaRPr lang="de-DE" sz="14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0.73</a:t>
                      </a:r>
                      <a:endParaRPr lang="de-DE" sz="14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0.000003</a:t>
                      </a:r>
                      <a:endParaRPr lang="de-DE" sz="14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0988323"/>
                  </a:ext>
                </a:extLst>
              </a:tr>
              <a:tr h="294197"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Regulation </a:t>
                      </a:r>
                      <a:r>
                        <a:rPr lang="de-DE" sz="14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of</a:t>
                      </a:r>
                      <a:r>
                        <a:rPr lang="de-DE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TNFR1 </a:t>
                      </a:r>
                      <a:r>
                        <a:rPr lang="de-DE" sz="14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signaling</a:t>
                      </a:r>
                      <a:endParaRPr lang="de-DE" sz="14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de-DE" sz="14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0.70</a:t>
                      </a:r>
                      <a:endParaRPr lang="de-DE" sz="140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0.047313</a:t>
                      </a:r>
                      <a:endParaRPr lang="de-DE" sz="14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38684633"/>
                  </a:ext>
                </a:extLst>
              </a:tr>
              <a:tr h="230505"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14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7389929"/>
                  </a:ext>
                </a:extLst>
              </a:tr>
              <a:tr h="379007"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GOBP</a:t>
                      </a:r>
                      <a:endParaRPr lang="de-DE" sz="14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94D2BD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N1</a:t>
                      </a:r>
                      <a:endParaRPr lang="de-DE" sz="14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94D2BD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AUC</a:t>
                      </a:r>
                      <a:endParaRPr lang="de-DE" sz="14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94D2BD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1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adj.P.Val</a:t>
                      </a:r>
                      <a:endParaRPr lang="de-DE" sz="14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94D2BD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7113061"/>
                  </a:ext>
                </a:extLst>
              </a:tr>
              <a:tr h="288898"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Axo</a:t>
                      </a:r>
                      <a:r>
                        <a:rPr lang="de-DE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4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dendritic</a:t>
                      </a:r>
                      <a:r>
                        <a:rPr lang="de-DE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4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protein</a:t>
                      </a:r>
                      <a:r>
                        <a:rPr lang="de-DE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4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transport</a:t>
                      </a:r>
                      <a:endParaRPr lang="de-DE" sz="14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de-DE" sz="140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0.75</a:t>
                      </a:r>
                      <a:endParaRPr lang="de-DE" sz="140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0.040891</a:t>
                      </a:r>
                      <a:endParaRPr lang="de-DE" sz="14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83027054"/>
                  </a:ext>
                </a:extLst>
              </a:tr>
              <a:tr h="288898"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Protein </a:t>
                      </a:r>
                      <a:r>
                        <a:rPr lang="de-DE" sz="14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localization</a:t>
                      </a:r>
                      <a:r>
                        <a:rPr lang="de-DE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4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</a:t>
                      </a:r>
                      <a:r>
                        <a:rPr lang="de-DE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4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presynapse</a:t>
                      </a:r>
                      <a:endParaRPr lang="de-DE" sz="14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de-DE" sz="140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0.75</a:t>
                      </a:r>
                      <a:endParaRPr lang="de-DE" sz="140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0.040891</a:t>
                      </a:r>
                      <a:endParaRPr lang="de-DE" sz="14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40200807"/>
                  </a:ext>
                </a:extLst>
              </a:tr>
              <a:tr h="288898"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Secretory</a:t>
                      </a:r>
                      <a:r>
                        <a:rPr lang="de-DE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4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granule</a:t>
                      </a:r>
                      <a:r>
                        <a:rPr lang="de-DE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4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localization</a:t>
                      </a:r>
                      <a:endParaRPr lang="de-DE" sz="14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de-DE" sz="14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0.73</a:t>
                      </a:r>
                      <a:endParaRPr lang="de-DE" sz="140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0.005522</a:t>
                      </a:r>
                      <a:endParaRPr lang="de-DE" sz="140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29177093"/>
                  </a:ext>
                </a:extLst>
              </a:tr>
              <a:tr h="288898"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Dense</a:t>
                      </a:r>
                      <a:r>
                        <a:rPr lang="de-DE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4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core</a:t>
                      </a:r>
                      <a:r>
                        <a:rPr lang="de-DE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4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granule</a:t>
                      </a:r>
                      <a:r>
                        <a:rPr lang="de-DE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4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transport</a:t>
                      </a:r>
                      <a:endParaRPr lang="de-DE" sz="14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de-DE" sz="14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0.73</a:t>
                      </a:r>
                      <a:endParaRPr lang="de-DE" sz="140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0.004458</a:t>
                      </a:r>
                      <a:endParaRPr lang="de-DE" sz="140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9517995"/>
                  </a:ext>
                </a:extLst>
              </a:tr>
              <a:tr h="288898"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Microtubule</a:t>
                      </a:r>
                      <a:r>
                        <a:rPr lang="de-DE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4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depolymerization</a:t>
                      </a:r>
                      <a:endParaRPr lang="de-DE" sz="14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</a:t>
                      </a:r>
                      <a:endParaRPr lang="de-DE" sz="140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0.71</a:t>
                      </a:r>
                      <a:endParaRPr lang="de-DE" sz="14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0.001064</a:t>
                      </a:r>
                      <a:endParaRPr lang="de-DE" sz="14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32125114"/>
                  </a:ext>
                </a:extLst>
              </a:tr>
              <a:tr h="28889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Positive regulation of JNK cascade</a:t>
                      </a:r>
                      <a:endParaRPr lang="en-US" sz="14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</a:t>
                      </a:r>
                      <a:endParaRPr lang="de-DE" sz="140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0.70</a:t>
                      </a:r>
                      <a:endParaRPr lang="de-DE" sz="140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0.006214</a:t>
                      </a:r>
                      <a:endParaRPr lang="de-DE" sz="14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1435155"/>
                  </a:ext>
                </a:extLst>
              </a:tr>
            </a:tbl>
          </a:graphicData>
        </a:graphic>
      </p:graphicFrame>
      <p:sp>
        <p:nvSpPr>
          <p:cNvPr id="35" name="Textfeld 34">
            <a:extLst>
              <a:ext uri="{FF2B5EF4-FFF2-40B4-BE49-F238E27FC236}">
                <a16:creationId xmlns:a16="http://schemas.microsoft.com/office/drawing/2014/main" id="{BC83824B-8976-8397-D01F-4DD419D076EF}"/>
              </a:ext>
            </a:extLst>
          </p:cNvPr>
          <p:cNvSpPr txBox="1"/>
          <p:nvPr/>
        </p:nvSpPr>
        <p:spPr>
          <a:xfrm>
            <a:off x="360069" y="9139391"/>
            <a:ext cx="3825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</a:p>
        </p:txBody>
      </p:sp>
      <p:pic>
        <p:nvPicPr>
          <p:cNvPr id="38" name="Grafik 37">
            <a:extLst>
              <a:ext uri="{FF2B5EF4-FFF2-40B4-BE49-F238E27FC236}">
                <a16:creationId xmlns:a16="http://schemas.microsoft.com/office/drawing/2014/main" id="{A85508EB-7C8A-3705-FB06-78DFCFC7D61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23061" y="9860803"/>
            <a:ext cx="3775118" cy="3459381"/>
          </a:xfrm>
          <a:prstGeom prst="rect">
            <a:avLst/>
          </a:prstGeom>
        </p:spPr>
      </p:pic>
      <p:sp>
        <p:nvSpPr>
          <p:cNvPr id="36" name="Textfeld 35">
            <a:extLst>
              <a:ext uri="{FF2B5EF4-FFF2-40B4-BE49-F238E27FC236}">
                <a16:creationId xmlns:a16="http://schemas.microsoft.com/office/drawing/2014/main" id="{1913709B-CB9F-3648-734E-EBDA3ED35328}"/>
              </a:ext>
            </a:extLst>
          </p:cNvPr>
          <p:cNvSpPr txBox="1"/>
          <p:nvPr/>
        </p:nvSpPr>
        <p:spPr>
          <a:xfrm>
            <a:off x="520511" y="9377170"/>
            <a:ext cx="461129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1800" u="none" strike="noStrike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Axo</a:t>
            </a:r>
            <a:r>
              <a:rPr lang="de-DE" sz="180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u="none" strike="noStrike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dendritic</a:t>
            </a:r>
            <a:r>
              <a:rPr lang="de-DE" sz="180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u="none" strike="noStrike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protein</a:t>
            </a:r>
            <a:r>
              <a:rPr lang="de-DE" sz="180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u="none" strike="noStrike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transport</a:t>
            </a:r>
            <a:endParaRPr lang="de-DE" sz="1800" b="0" i="0" u="none" strike="noStrike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" name="Grafik 39">
            <a:extLst>
              <a:ext uri="{FF2B5EF4-FFF2-40B4-BE49-F238E27FC236}">
                <a16:creationId xmlns:a16="http://schemas.microsoft.com/office/drawing/2014/main" id="{B623FD64-AC53-A7D1-A67E-66BF1644DF5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206126" y="9870327"/>
            <a:ext cx="3775118" cy="3464095"/>
          </a:xfrm>
          <a:prstGeom prst="rect">
            <a:avLst/>
          </a:prstGeom>
        </p:spPr>
      </p:pic>
      <p:sp>
        <p:nvSpPr>
          <p:cNvPr id="41" name="Textfeld 40">
            <a:extLst>
              <a:ext uri="{FF2B5EF4-FFF2-40B4-BE49-F238E27FC236}">
                <a16:creationId xmlns:a16="http://schemas.microsoft.com/office/drawing/2014/main" id="{6DFB8E05-3902-924F-0EE7-45D754853C32}"/>
              </a:ext>
            </a:extLst>
          </p:cNvPr>
          <p:cNvSpPr txBox="1"/>
          <p:nvPr/>
        </p:nvSpPr>
        <p:spPr>
          <a:xfrm>
            <a:off x="4851115" y="9368977"/>
            <a:ext cx="461129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"/>
            <a:r>
              <a:rPr lang="de-DE" sz="1800" u="none" strike="noStrike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Secretory</a:t>
            </a:r>
            <a:r>
              <a:rPr lang="de-DE" sz="180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u="none" strike="noStrike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granule</a:t>
            </a:r>
            <a:r>
              <a:rPr lang="de-DE" sz="180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u="none" strike="noStrike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localization</a:t>
            </a:r>
            <a:endParaRPr lang="de-DE" sz="1800" b="0" i="0" u="none" strike="noStrike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3" name="Grafik 42">
            <a:extLst>
              <a:ext uri="{FF2B5EF4-FFF2-40B4-BE49-F238E27FC236}">
                <a16:creationId xmlns:a16="http://schemas.microsoft.com/office/drawing/2014/main" id="{0DE6FF6F-83D2-E3E4-F251-73B2D3BFC60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478643" y="9908325"/>
            <a:ext cx="3775119" cy="3407147"/>
          </a:xfrm>
          <a:prstGeom prst="rect">
            <a:avLst/>
          </a:prstGeom>
        </p:spPr>
      </p:pic>
      <p:sp>
        <p:nvSpPr>
          <p:cNvPr id="44" name="Textfeld 43">
            <a:extLst>
              <a:ext uri="{FF2B5EF4-FFF2-40B4-BE49-F238E27FC236}">
                <a16:creationId xmlns:a16="http://schemas.microsoft.com/office/drawing/2014/main" id="{96BD4C5C-1B02-C95B-CCC0-BB33C30A89CE}"/>
              </a:ext>
            </a:extLst>
          </p:cNvPr>
          <p:cNvSpPr txBox="1"/>
          <p:nvPr/>
        </p:nvSpPr>
        <p:spPr>
          <a:xfrm>
            <a:off x="9220562" y="9377170"/>
            <a:ext cx="461129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"/>
            <a:r>
              <a:rPr lang="de-DE" sz="1800" u="none" strike="noStrike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Microtubule</a:t>
            </a:r>
            <a:r>
              <a:rPr lang="de-DE" sz="180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de-DE" sz="1800" u="none" strike="noStrike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epolymerization</a:t>
            </a:r>
            <a:endParaRPr lang="de-DE" sz="1800" b="0" i="0" u="none" strike="noStrike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E1272C70-D7B6-1C5A-C6C3-8CB5AA6B37CD}"/>
              </a:ext>
            </a:extLst>
          </p:cNvPr>
          <p:cNvSpPr txBox="1"/>
          <p:nvPr/>
        </p:nvSpPr>
        <p:spPr>
          <a:xfrm>
            <a:off x="5084472" y="9144830"/>
            <a:ext cx="3825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</a:p>
        </p:txBody>
      </p:sp>
      <p:sp>
        <p:nvSpPr>
          <p:cNvPr id="46" name="Textfeld 45">
            <a:extLst>
              <a:ext uri="{FF2B5EF4-FFF2-40B4-BE49-F238E27FC236}">
                <a16:creationId xmlns:a16="http://schemas.microsoft.com/office/drawing/2014/main" id="{B4F27D65-CD94-A964-A3BD-75C95FCB1A1D}"/>
              </a:ext>
            </a:extLst>
          </p:cNvPr>
          <p:cNvSpPr txBox="1"/>
          <p:nvPr/>
        </p:nvSpPr>
        <p:spPr>
          <a:xfrm>
            <a:off x="9337257" y="9150444"/>
            <a:ext cx="3825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</a:p>
        </p:txBody>
      </p:sp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66F9CA18-105D-3350-9263-3A87A42E7CE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8166210"/>
              </p:ext>
            </p:extLst>
          </p:nvPr>
        </p:nvGraphicFramePr>
        <p:xfrm>
          <a:off x="4751784" y="525493"/>
          <a:ext cx="4373501" cy="40540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11" imgW="5889299" imgH="5459935" progId="Prism9.Document">
                  <p:embed/>
                </p:oleObj>
              </mc:Choice>
              <mc:Fallback>
                <p:oleObj name="Prism 9" r:id="rId11" imgW="5889299" imgH="5459935" progId="Prism9.Document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66F9CA18-105D-3350-9263-3A87A42E7CE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4751784" y="525493"/>
                        <a:ext cx="4373501" cy="405403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06824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94</Words>
  <Application>Microsoft Office PowerPoint</Application>
  <PresentationFormat>Custom</PresentationFormat>
  <Paragraphs>56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</vt:lpstr>
      <vt:lpstr>Prism 9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Schinke, Christian</dc:creator>
  <cp:lastModifiedBy>Schinke, Christian</cp:lastModifiedBy>
  <cp:revision>1</cp:revision>
  <dcterms:created xsi:type="dcterms:W3CDTF">2023-08-30T09:14:40Z</dcterms:created>
  <dcterms:modified xsi:type="dcterms:W3CDTF">2024-01-08T08:42:29Z</dcterms:modified>
</cp:coreProperties>
</file>