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293" r:id="rId5"/>
    <p:sldId id="302" r:id="rId6"/>
    <p:sldId id="303" r:id="rId7"/>
    <p:sldId id="305" r:id="rId8"/>
    <p:sldId id="304" r:id="rId9"/>
    <p:sldId id="306" r:id="rId10"/>
    <p:sldId id="307" r:id="rId11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EF02D5-6E78-4D4F-8CFA-B4AD95F163FB}" v="143" dt="2022-05-11T13:59:55.9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0" autoAdjust="0"/>
    <p:restoredTop sz="96247" autoAdjust="0"/>
  </p:normalViewPr>
  <p:slideViewPr>
    <p:cSldViewPr snapToGrid="0">
      <p:cViewPr varScale="1">
        <p:scale>
          <a:sx n="63" d="100"/>
          <a:sy n="63" d="100"/>
        </p:scale>
        <p:origin x="76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ierhof, Smilla" userId="f357a6ae-c218-4d4c-aa32-4d506db671fb" providerId="ADAL" clId="{9FEF02D5-6E78-4D4F-8CFA-B4AD95F163FB}"/>
    <pc:docChg chg="undo redo custSel addSld delSld modSld sldOrd">
      <pc:chgData name="Maierhof, Smilla" userId="f357a6ae-c218-4d4c-aa32-4d506db671fb" providerId="ADAL" clId="{9FEF02D5-6E78-4D4F-8CFA-B4AD95F163FB}" dt="2022-05-11T14:00:41.617" v="2375" actId="2696"/>
      <pc:docMkLst>
        <pc:docMk/>
      </pc:docMkLst>
      <pc:sldChg chg="modSp mod">
        <pc:chgData name="Maierhof, Smilla" userId="f357a6ae-c218-4d4c-aa32-4d506db671fb" providerId="ADAL" clId="{9FEF02D5-6E78-4D4F-8CFA-B4AD95F163FB}" dt="2022-05-11T14:00:27.666" v="2371" actId="20577"/>
        <pc:sldMkLst>
          <pc:docMk/>
          <pc:sldMk cId="4269681522" sldId="293"/>
        </pc:sldMkLst>
        <pc:spChg chg="mod">
          <ac:chgData name="Maierhof, Smilla" userId="f357a6ae-c218-4d4c-aa32-4d506db671fb" providerId="ADAL" clId="{9FEF02D5-6E78-4D4F-8CFA-B4AD95F163FB}" dt="2022-05-11T14:00:23.603" v="2351" actId="20577"/>
          <ac:spMkLst>
            <pc:docMk/>
            <pc:sldMk cId="4269681522" sldId="293"/>
            <ac:spMk id="2" creationId="{18C3B467-088C-4F3D-A9A7-105C4E1E20CD}"/>
          </ac:spMkLst>
        </pc:spChg>
        <pc:spChg chg="mod">
          <ac:chgData name="Maierhof, Smilla" userId="f357a6ae-c218-4d4c-aa32-4d506db671fb" providerId="ADAL" clId="{9FEF02D5-6E78-4D4F-8CFA-B4AD95F163FB}" dt="2022-05-11T14:00:27.666" v="2371" actId="20577"/>
          <ac:spMkLst>
            <pc:docMk/>
            <pc:sldMk cId="4269681522" sldId="293"/>
            <ac:spMk id="3" creationId="{C8722DDC-8EEE-4A06-8DFE-B44871EAA2CF}"/>
          </ac:spMkLst>
        </pc:spChg>
      </pc:sldChg>
      <pc:sldChg chg="del modNotesTx">
        <pc:chgData name="Maierhof, Smilla" userId="f357a6ae-c218-4d4c-aa32-4d506db671fb" providerId="ADAL" clId="{9FEF02D5-6E78-4D4F-8CFA-B4AD95F163FB}" dt="2022-05-11T14:00:09.328" v="2317" actId="2696"/>
        <pc:sldMkLst>
          <pc:docMk/>
          <pc:sldMk cId="782953111" sldId="296"/>
        </pc:sldMkLst>
      </pc:sldChg>
      <pc:sldChg chg="modSp del mod">
        <pc:chgData name="Maierhof, Smilla" userId="f357a6ae-c218-4d4c-aa32-4d506db671fb" providerId="ADAL" clId="{9FEF02D5-6E78-4D4F-8CFA-B4AD95F163FB}" dt="2022-05-11T14:00:11.805" v="2318" actId="2696"/>
        <pc:sldMkLst>
          <pc:docMk/>
          <pc:sldMk cId="1033248376" sldId="297"/>
        </pc:sldMkLst>
        <pc:spChg chg="mod">
          <ac:chgData name="Maierhof, Smilla" userId="f357a6ae-c218-4d4c-aa32-4d506db671fb" providerId="ADAL" clId="{9FEF02D5-6E78-4D4F-8CFA-B4AD95F163FB}" dt="2022-05-10T13:59:09.178" v="1179" actId="1076"/>
          <ac:spMkLst>
            <pc:docMk/>
            <pc:sldMk cId="1033248376" sldId="297"/>
            <ac:spMk id="3" creationId="{FB15CA52-96B1-D713-662A-A172AC3660BE}"/>
          </ac:spMkLst>
        </pc:spChg>
      </pc:sldChg>
      <pc:sldChg chg="del">
        <pc:chgData name="Maierhof, Smilla" userId="f357a6ae-c218-4d4c-aa32-4d506db671fb" providerId="ADAL" clId="{9FEF02D5-6E78-4D4F-8CFA-B4AD95F163FB}" dt="2022-05-11T14:00:31.718" v="2372" actId="2696"/>
        <pc:sldMkLst>
          <pc:docMk/>
          <pc:sldMk cId="120903289" sldId="298"/>
        </pc:sldMkLst>
      </pc:sldChg>
      <pc:sldChg chg="addSp delSp modSp del mod">
        <pc:chgData name="Maierhof, Smilla" userId="f357a6ae-c218-4d4c-aa32-4d506db671fb" providerId="ADAL" clId="{9FEF02D5-6E78-4D4F-8CFA-B4AD95F163FB}" dt="2022-05-11T14:00:34.925" v="2373" actId="2696"/>
        <pc:sldMkLst>
          <pc:docMk/>
          <pc:sldMk cId="318596045" sldId="299"/>
        </pc:sldMkLst>
        <pc:spChg chg="mod">
          <ac:chgData name="Maierhof, Smilla" userId="f357a6ae-c218-4d4c-aa32-4d506db671fb" providerId="ADAL" clId="{9FEF02D5-6E78-4D4F-8CFA-B4AD95F163FB}" dt="2022-05-10T12:06:26.685" v="185" actId="1076"/>
          <ac:spMkLst>
            <pc:docMk/>
            <pc:sldMk cId="318596045" sldId="299"/>
            <ac:spMk id="2" creationId="{758FD6E5-71D8-2253-FAF1-C0875B4037EC}"/>
          </ac:spMkLst>
        </pc:spChg>
        <pc:spChg chg="add mod">
          <ac:chgData name="Maierhof, Smilla" userId="f357a6ae-c218-4d4c-aa32-4d506db671fb" providerId="ADAL" clId="{9FEF02D5-6E78-4D4F-8CFA-B4AD95F163FB}" dt="2022-05-10T12:16:48.527" v="319" actId="20577"/>
          <ac:spMkLst>
            <pc:docMk/>
            <pc:sldMk cId="318596045" sldId="299"/>
            <ac:spMk id="6" creationId="{6FAA70A8-8EE9-A9DA-C72B-9E791CD27022}"/>
          </ac:spMkLst>
        </pc:spChg>
        <pc:graphicFrameChg chg="del mod">
          <ac:chgData name="Maierhof, Smilla" userId="f357a6ae-c218-4d4c-aa32-4d506db671fb" providerId="ADAL" clId="{9FEF02D5-6E78-4D4F-8CFA-B4AD95F163FB}" dt="2022-05-10T12:04:55.563" v="4" actId="478"/>
          <ac:graphicFrameMkLst>
            <pc:docMk/>
            <pc:sldMk cId="318596045" sldId="299"/>
            <ac:graphicFrameMk id="4" creationId="{60BFE602-A8FB-1C72-519D-C691E53A27A5}"/>
          </ac:graphicFrameMkLst>
        </pc:graphicFrameChg>
        <pc:graphicFrameChg chg="add del mod">
          <ac:chgData name="Maierhof, Smilla" userId="f357a6ae-c218-4d4c-aa32-4d506db671fb" providerId="ADAL" clId="{9FEF02D5-6E78-4D4F-8CFA-B4AD95F163FB}" dt="2022-05-10T12:33:16.122" v="320" actId="478"/>
          <ac:graphicFrameMkLst>
            <pc:docMk/>
            <pc:sldMk cId="318596045" sldId="299"/>
            <ac:graphicFrameMk id="5" creationId="{A336BA8D-1282-992F-962F-E061FC759CC1}"/>
          </ac:graphicFrameMkLst>
        </pc:graphicFrameChg>
        <pc:graphicFrameChg chg="add mod">
          <ac:chgData name="Maierhof, Smilla" userId="f357a6ae-c218-4d4c-aa32-4d506db671fb" providerId="ADAL" clId="{9FEF02D5-6E78-4D4F-8CFA-B4AD95F163FB}" dt="2022-05-10T12:34:34.482" v="333" actId="1076"/>
          <ac:graphicFrameMkLst>
            <pc:docMk/>
            <pc:sldMk cId="318596045" sldId="299"/>
            <ac:graphicFrameMk id="7" creationId="{689AEEB8-CE8B-44A0-9F20-C212CC7C372A}"/>
          </ac:graphicFrameMkLst>
        </pc:graphicFrameChg>
      </pc:sldChg>
      <pc:sldChg chg="addSp delSp modSp add del mod">
        <pc:chgData name="Maierhof, Smilla" userId="f357a6ae-c218-4d4c-aa32-4d506db671fb" providerId="ADAL" clId="{9FEF02D5-6E78-4D4F-8CFA-B4AD95F163FB}" dt="2022-05-11T14:00:37.752" v="2374" actId="2696"/>
        <pc:sldMkLst>
          <pc:docMk/>
          <pc:sldMk cId="1324139176" sldId="300"/>
        </pc:sldMkLst>
        <pc:graphicFrameChg chg="add mod">
          <ac:chgData name="Maierhof, Smilla" userId="f357a6ae-c218-4d4c-aa32-4d506db671fb" providerId="ADAL" clId="{9FEF02D5-6E78-4D4F-8CFA-B4AD95F163FB}" dt="2022-05-10T12:38:48.496" v="346" actId="1076"/>
          <ac:graphicFrameMkLst>
            <pc:docMk/>
            <pc:sldMk cId="1324139176" sldId="300"/>
            <ac:graphicFrameMk id="3" creationId="{35FEEE2E-39AE-AC84-EF2D-66846983B191}"/>
          </ac:graphicFrameMkLst>
        </pc:graphicFrameChg>
        <pc:graphicFrameChg chg="del">
          <ac:chgData name="Maierhof, Smilla" userId="f357a6ae-c218-4d4c-aa32-4d506db671fb" providerId="ADAL" clId="{9FEF02D5-6E78-4D4F-8CFA-B4AD95F163FB}" dt="2022-05-10T12:34:44.465" v="335" actId="478"/>
          <ac:graphicFrameMkLst>
            <pc:docMk/>
            <pc:sldMk cId="1324139176" sldId="300"/>
            <ac:graphicFrameMk id="7" creationId="{689AEEB8-CE8B-44A0-9F20-C212CC7C372A}"/>
          </ac:graphicFrameMkLst>
        </pc:graphicFrameChg>
      </pc:sldChg>
      <pc:sldChg chg="modSp new del mod">
        <pc:chgData name="Maierhof, Smilla" userId="f357a6ae-c218-4d4c-aa32-4d506db671fb" providerId="ADAL" clId="{9FEF02D5-6E78-4D4F-8CFA-B4AD95F163FB}" dt="2022-05-11T14:00:41.617" v="2375" actId="2696"/>
        <pc:sldMkLst>
          <pc:docMk/>
          <pc:sldMk cId="204329142" sldId="301"/>
        </pc:sldMkLst>
        <pc:spChg chg="mod">
          <ac:chgData name="Maierhof, Smilla" userId="f357a6ae-c218-4d4c-aa32-4d506db671fb" providerId="ADAL" clId="{9FEF02D5-6E78-4D4F-8CFA-B4AD95F163FB}" dt="2022-05-10T12:39:28.239" v="362" actId="20577"/>
          <ac:spMkLst>
            <pc:docMk/>
            <pc:sldMk cId="204329142" sldId="301"/>
            <ac:spMk id="2" creationId="{A4A5BF3A-C32B-F856-7DA0-382A075C7687}"/>
          </ac:spMkLst>
        </pc:spChg>
        <pc:spChg chg="mod">
          <ac:chgData name="Maierhof, Smilla" userId="f357a6ae-c218-4d4c-aa32-4d506db671fb" providerId="ADAL" clId="{9FEF02D5-6E78-4D4F-8CFA-B4AD95F163FB}" dt="2022-05-10T14:18:06.196" v="1335" actId="113"/>
          <ac:spMkLst>
            <pc:docMk/>
            <pc:sldMk cId="204329142" sldId="301"/>
            <ac:spMk id="3" creationId="{61465CD3-048B-00B9-9BB2-E188E23F789E}"/>
          </ac:spMkLst>
        </pc:spChg>
      </pc:sldChg>
      <pc:sldChg chg="addSp delSp modSp new mod">
        <pc:chgData name="Maierhof, Smilla" userId="f357a6ae-c218-4d4c-aa32-4d506db671fb" providerId="ADAL" clId="{9FEF02D5-6E78-4D4F-8CFA-B4AD95F163FB}" dt="2022-05-10T12:44:22.572" v="779" actId="1076"/>
        <pc:sldMkLst>
          <pc:docMk/>
          <pc:sldMk cId="1824150098" sldId="302"/>
        </pc:sldMkLst>
        <pc:spChg chg="del mod">
          <ac:chgData name="Maierhof, Smilla" userId="f357a6ae-c218-4d4c-aa32-4d506db671fb" providerId="ADAL" clId="{9FEF02D5-6E78-4D4F-8CFA-B4AD95F163FB}" dt="2022-05-10T12:44:16.243" v="777" actId="478"/>
          <ac:spMkLst>
            <pc:docMk/>
            <pc:sldMk cId="1824150098" sldId="302"/>
            <ac:spMk id="2" creationId="{BB0EA5F0-F723-1A90-CE2D-DD8185DA04A2}"/>
          </ac:spMkLst>
        </pc:spChg>
        <pc:spChg chg="del">
          <ac:chgData name="Maierhof, Smilla" userId="f357a6ae-c218-4d4c-aa32-4d506db671fb" providerId="ADAL" clId="{9FEF02D5-6E78-4D4F-8CFA-B4AD95F163FB}" dt="2022-05-10T12:40:56.465" v="687"/>
          <ac:spMkLst>
            <pc:docMk/>
            <pc:sldMk cId="1824150098" sldId="302"/>
            <ac:spMk id="3" creationId="{AC6D3D8C-55FE-143D-D4F3-65B67B80D375}"/>
          </ac:spMkLst>
        </pc:spChg>
        <pc:spChg chg="add del mod">
          <ac:chgData name="Maierhof, Smilla" userId="f357a6ae-c218-4d4c-aa32-4d506db671fb" providerId="ADAL" clId="{9FEF02D5-6E78-4D4F-8CFA-B4AD95F163FB}" dt="2022-05-10T12:42:20.770" v="710"/>
          <ac:spMkLst>
            <pc:docMk/>
            <pc:sldMk cId="1824150098" sldId="302"/>
            <ac:spMk id="11" creationId="{002D242C-57C3-13E0-6FEB-FFD736A21AF5}"/>
          </ac:spMkLst>
        </pc:spChg>
        <pc:spChg chg="add mod">
          <ac:chgData name="Maierhof, Smilla" userId="f357a6ae-c218-4d4c-aa32-4d506db671fb" providerId="ADAL" clId="{9FEF02D5-6E78-4D4F-8CFA-B4AD95F163FB}" dt="2022-05-10T12:43:34.028" v="734" actId="14100"/>
          <ac:spMkLst>
            <pc:docMk/>
            <pc:sldMk cId="1824150098" sldId="302"/>
            <ac:spMk id="14" creationId="{F9DE374B-7795-779D-7A7E-2ADE56F73846}"/>
          </ac:spMkLst>
        </pc:spChg>
        <pc:spChg chg="add mod">
          <ac:chgData name="Maierhof, Smilla" userId="f357a6ae-c218-4d4c-aa32-4d506db671fb" providerId="ADAL" clId="{9FEF02D5-6E78-4D4F-8CFA-B4AD95F163FB}" dt="2022-05-10T12:43:38.837" v="736" actId="1076"/>
          <ac:spMkLst>
            <pc:docMk/>
            <pc:sldMk cId="1824150098" sldId="302"/>
            <ac:spMk id="15" creationId="{989107CF-7369-2EBA-B5A6-65F8451C7334}"/>
          </ac:spMkLst>
        </pc:spChg>
        <pc:spChg chg="add mod">
          <ac:chgData name="Maierhof, Smilla" userId="f357a6ae-c218-4d4c-aa32-4d506db671fb" providerId="ADAL" clId="{9FEF02D5-6E78-4D4F-8CFA-B4AD95F163FB}" dt="2022-05-10T12:44:22.572" v="779" actId="1076"/>
          <ac:spMkLst>
            <pc:docMk/>
            <pc:sldMk cId="1824150098" sldId="302"/>
            <ac:spMk id="16" creationId="{D24E1BAF-6391-6460-2E25-EA3EE3108C97}"/>
          </ac:spMkLst>
        </pc:spChg>
        <pc:spChg chg="add mod">
          <ac:chgData name="Maierhof, Smilla" userId="f357a6ae-c218-4d4c-aa32-4d506db671fb" providerId="ADAL" clId="{9FEF02D5-6E78-4D4F-8CFA-B4AD95F163FB}" dt="2022-05-10T12:44:14.877" v="776" actId="1076"/>
          <ac:spMkLst>
            <pc:docMk/>
            <pc:sldMk cId="1824150098" sldId="302"/>
            <ac:spMk id="17" creationId="{78CD61C4-073B-8C11-C5DA-E65D6098FEC7}"/>
          </ac:spMkLst>
        </pc:spChg>
        <pc:spChg chg="add del mod">
          <ac:chgData name="Maierhof, Smilla" userId="f357a6ae-c218-4d4c-aa32-4d506db671fb" providerId="ADAL" clId="{9FEF02D5-6E78-4D4F-8CFA-B4AD95F163FB}" dt="2022-05-10T12:44:20.216" v="778" actId="478"/>
          <ac:spMkLst>
            <pc:docMk/>
            <pc:sldMk cId="1824150098" sldId="302"/>
            <ac:spMk id="19" creationId="{2E58B6FF-9664-12D5-355D-58C23462857F}"/>
          </ac:spMkLst>
        </pc:spChg>
        <pc:picChg chg="add del mod">
          <ac:chgData name="Maierhof, Smilla" userId="f357a6ae-c218-4d4c-aa32-4d506db671fb" providerId="ADAL" clId="{9FEF02D5-6E78-4D4F-8CFA-B4AD95F163FB}" dt="2022-05-10T12:41:46.617" v="701" actId="478"/>
          <ac:picMkLst>
            <pc:docMk/>
            <pc:sldMk cId="1824150098" sldId="302"/>
            <ac:picMk id="5" creationId="{1A1932A5-52F1-D9FA-1A09-5E410D13FEAE}"/>
          </ac:picMkLst>
        </pc:picChg>
        <pc:picChg chg="add mod modCrop">
          <ac:chgData name="Maierhof, Smilla" userId="f357a6ae-c218-4d4c-aa32-4d506db671fb" providerId="ADAL" clId="{9FEF02D5-6E78-4D4F-8CFA-B4AD95F163FB}" dt="2022-05-10T12:43:02.009" v="725" actId="1076"/>
          <ac:picMkLst>
            <pc:docMk/>
            <pc:sldMk cId="1824150098" sldId="302"/>
            <ac:picMk id="7" creationId="{2B165169-A122-3835-8164-92497C779DE7}"/>
          </ac:picMkLst>
        </pc:picChg>
        <pc:picChg chg="add del mod">
          <ac:chgData name="Maierhof, Smilla" userId="f357a6ae-c218-4d4c-aa32-4d506db671fb" providerId="ADAL" clId="{9FEF02D5-6E78-4D4F-8CFA-B4AD95F163FB}" dt="2022-05-10T12:41:32.335" v="700" actId="478"/>
          <ac:picMkLst>
            <pc:docMk/>
            <pc:sldMk cId="1824150098" sldId="302"/>
            <ac:picMk id="9" creationId="{848EE1C9-67B3-2235-28A3-0BDAD70E2E85}"/>
          </ac:picMkLst>
        </pc:picChg>
        <pc:picChg chg="add mod modCrop">
          <ac:chgData name="Maierhof, Smilla" userId="f357a6ae-c218-4d4c-aa32-4d506db671fb" providerId="ADAL" clId="{9FEF02D5-6E78-4D4F-8CFA-B4AD95F163FB}" dt="2022-05-10T12:43:00.108" v="724" actId="1076"/>
          <ac:picMkLst>
            <pc:docMk/>
            <pc:sldMk cId="1824150098" sldId="302"/>
            <ac:picMk id="13" creationId="{01E21D8A-EC6A-EFFC-EAEF-D3B47E6D41A3}"/>
          </ac:picMkLst>
        </pc:picChg>
      </pc:sldChg>
      <pc:sldChg chg="addSp delSp modSp new mod">
        <pc:chgData name="Maierhof, Smilla" userId="f357a6ae-c218-4d4c-aa32-4d506db671fb" providerId="ADAL" clId="{9FEF02D5-6E78-4D4F-8CFA-B4AD95F163FB}" dt="2022-05-11T12:32:43.668" v="1816" actId="20577"/>
        <pc:sldMkLst>
          <pc:docMk/>
          <pc:sldMk cId="1588490789" sldId="303"/>
        </pc:sldMkLst>
        <pc:spChg chg="mod">
          <ac:chgData name="Maierhof, Smilla" userId="f357a6ae-c218-4d4c-aa32-4d506db671fb" providerId="ADAL" clId="{9FEF02D5-6E78-4D4F-8CFA-B4AD95F163FB}" dt="2022-05-11T12:32:34.527" v="1788" actId="1076"/>
          <ac:spMkLst>
            <pc:docMk/>
            <pc:sldMk cId="1588490789" sldId="303"/>
            <ac:spMk id="2" creationId="{76650137-1215-4052-D825-E306C7694F6D}"/>
          </ac:spMkLst>
        </pc:spChg>
        <pc:spChg chg="del">
          <ac:chgData name="Maierhof, Smilla" userId="f357a6ae-c218-4d4c-aa32-4d506db671fb" providerId="ADAL" clId="{9FEF02D5-6E78-4D4F-8CFA-B4AD95F163FB}" dt="2022-05-10T12:44:40.430" v="781"/>
          <ac:spMkLst>
            <pc:docMk/>
            <pc:sldMk cId="1588490789" sldId="303"/>
            <ac:spMk id="3" creationId="{32AF15BE-8E79-91B7-6990-B32A2F4461B5}"/>
          </ac:spMkLst>
        </pc:spChg>
        <pc:spChg chg="add mod">
          <ac:chgData name="Maierhof, Smilla" userId="f357a6ae-c218-4d4c-aa32-4d506db671fb" providerId="ADAL" clId="{9FEF02D5-6E78-4D4F-8CFA-B4AD95F163FB}" dt="2022-05-11T12:32:23.737" v="1773" actId="20577"/>
          <ac:spMkLst>
            <pc:docMk/>
            <pc:sldMk cId="1588490789" sldId="303"/>
            <ac:spMk id="5" creationId="{E205134B-E710-E50E-1D89-F2501EB0EE93}"/>
          </ac:spMkLst>
        </pc:spChg>
        <pc:spChg chg="add mod">
          <ac:chgData name="Maierhof, Smilla" userId="f357a6ae-c218-4d4c-aa32-4d506db671fb" providerId="ADAL" clId="{9FEF02D5-6E78-4D4F-8CFA-B4AD95F163FB}" dt="2022-05-11T12:32:43.668" v="1816" actId="20577"/>
          <ac:spMkLst>
            <pc:docMk/>
            <pc:sldMk cId="1588490789" sldId="303"/>
            <ac:spMk id="8" creationId="{6EE38BE9-2DBF-1482-ED5B-71D624BA3E02}"/>
          </ac:spMkLst>
        </pc:spChg>
        <pc:spChg chg="add del mod">
          <ac:chgData name="Maierhof, Smilla" userId="f357a6ae-c218-4d4c-aa32-4d506db671fb" providerId="ADAL" clId="{9FEF02D5-6E78-4D4F-8CFA-B4AD95F163FB}" dt="2022-05-10T12:45:09.170" v="827" actId="478"/>
          <ac:spMkLst>
            <pc:docMk/>
            <pc:sldMk cId="1588490789" sldId="303"/>
            <ac:spMk id="9" creationId="{811F89D4-4A6D-B399-DE3D-364B92639008}"/>
          </ac:spMkLst>
        </pc:spChg>
        <pc:spChg chg="add del mod">
          <ac:chgData name="Maierhof, Smilla" userId="f357a6ae-c218-4d4c-aa32-4d506db671fb" providerId="ADAL" clId="{9FEF02D5-6E78-4D4F-8CFA-B4AD95F163FB}" dt="2022-05-10T12:46:23.537" v="851" actId="478"/>
          <ac:spMkLst>
            <pc:docMk/>
            <pc:sldMk cId="1588490789" sldId="303"/>
            <ac:spMk id="14" creationId="{2381B66A-B853-1CCC-7278-5525066BBD4F}"/>
          </ac:spMkLst>
        </pc:spChg>
        <pc:spChg chg="add del mod">
          <ac:chgData name="Maierhof, Smilla" userId="f357a6ae-c218-4d4c-aa32-4d506db671fb" providerId="ADAL" clId="{9FEF02D5-6E78-4D4F-8CFA-B4AD95F163FB}" dt="2022-05-10T12:46:33.841" v="853" actId="478"/>
          <ac:spMkLst>
            <pc:docMk/>
            <pc:sldMk cId="1588490789" sldId="303"/>
            <ac:spMk id="15" creationId="{B1558C7A-5C64-CA0F-A08A-114CCF8047FB}"/>
          </ac:spMkLst>
        </pc:spChg>
        <pc:picChg chg="add mod">
          <ac:chgData name="Maierhof, Smilla" userId="f357a6ae-c218-4d4c-aa32-4d506db671fb" providerId="ADAL" clId="{9FEF02D5-6E78-4D4F-8CFA-B4AD95F163FB}" dt="2022-05-11T12:32:14.614" v="1762" actId="1076"/>
          <ac:picMkLst>
            <pc:docMk/>
            <pc:sldMk cId="1588490789" sldId="303"/>
            <ac:picMk id="4" creationId="{DC5C613F-B807-BC5A-BAF1-9FB9DAC0127E}"/>
          </ac:picMkLst>
        </pc:picChg>
        <pc:picChg chg="add del mod">
          <ac:chgData name="Maierhof, Smilla" userId="f357a6ae-c218-4d4c-aa32-4d506db671fb" providerId="ADAL" clId="{9FEF02D5-6E78-4D4F-8CFA-B4AD95F163FB}" dt="2022-05-10T12:45:05.039" v="826" actId="478"/>
          <ac:picMkLst>
            <pc:docMk/>
            <pc:sldMk cId="1588490789" sldId="303"/>
            <ac:picMk id="5" creationId="{8D90EE13-DF14-A55B-3C3F-24FE2B7D8DFC}"/>
          </ac:picMkLst>
        </pc:picChg>
        <pc:picChg chg="add mod">
          <ac:chgData name="Maierhof, Smilla" userId="f357a6ae-c218-4d4c-aa32-4d506db671fb" providerId="ADAL" clId="{9FEF02D5-6E78-4D4F-8CFA-B4AD95F163FB}" dt="2022-05-11T12:32:11.395" v="1761" actId="14100"/>
          <ac:picMkLst>
            <pc:docMk/>
            <pc:sldMk cId="1588490789" sldId="303"/>
            <ac:picMk id="7" creationId="{A5162075-86AB-43F1-5FF6-FC1AA27BF3B1}"/>
          </ac:picMkLst>
        </pc:picChg>
        <pc:picChg chg="add del mod">
          <ac:chgData name="Maierhof, Smilla" userId="f357a6ae-c218-4d4c-aa32-4d506db671fb" providerId="ADAL" clId="{9FEF02D5-6E78-4D4F-8CFA-B4AD95F163FB}" dt="2022-05-10T12:45:28.655" v="838" actId="478"/>
          <ac:picMkLst>
            <pc:docMk/>
            <pc:sldMk cId="1588490789" sldId="303"/>
            <ac:picMk id="11" creationId="{57C0D9EB-05BD-931E-3677-79672DD6F644}"/>
          </ac:picMkLst>
        </pc:picChg>
        <pc:picChg chg="add del mod">
          <ac:chgData name="Maierhof, Smilla" userId="f357a6ae-c218-4d4c-aa32-4d506db671fb" providerId="ADAL" clId="{9FEF02D5-6E78-4D4F-8CFA-B4AD95F163FB}" dt="2022-05-10T12:46:01.587" v="844" actId="478"/>
          <ac:picMkLst>
            <pc:docMk/>
            <pc:sldMk cId="1588490789" sldId="303"/>
            <ac:picMk id="13" creationId="{39C0F4F2-5F15-F6A7-6823-25EB9F162942}"/>
          </ac:picMkLst>
        </pc:picChg>
      </pc:sldChg>
      <pc:sldChg chg="addSp delSp modSp new mod">
        <pc:chgData name="Maierhof, Smilla" userId="f357a6ae-c218-4d4c-aa32-4d506db671fb" providerId="ADAL" clId="{9FEF02D5-6E78-4D4F-8CFA-B4AD95F163FB}" dt="2022-05-11T13:32:30.560" v="2195" actId="14100"/>
        <pc:sldMkLst>
          <pc:docMk/>
          <pc:sldMk cId="4200736620" sldId="304"/>
        </pc:sldMkLst>
        <pc:spChg chg="mod">
          <ac:chgData name="Maierhof, Smilla" userId="f357a6ae-c218-4d4c-aa32-4d506db671fb" providerId="ADAL" clId="{9FEF02D5-6E78-4D4F-8CFA-B4AD95F163FB}" dt="2022-05-11T12:56:44.824" v="1848" actId="20577"/>
          <ac:spMkLst>
            <pc:docMk/>
            <pc:sldMk cId="4200736620" sldId="304"/>
            <ac:spMk id="2" creationId="{A43EAF38-1A58-F20F-3727-B31CD128DDD2}"/>
          </ac:spMkLst>
        </pc:spChg>
        <pc:spChg chg="add del mod">
          <ac:chgData name="Maierhof, Smilla" userId="f357a6ae-c218-4d4c-aa32-4d506db671fb" providerId="ADAL" clId="{9FEF02D5-6E78-4D4F-8CFA-B4AD95F163FB}" dt="2022-05-11T13:31:01.191" v="2153"/>
          <ac:spMkLst>
            <pc:docMk/>
            <pc:sldMk cId="4200736620" sldId="304"/>
            <ac:spMk id="3" creationId="{9C9A4FDE-06D1-99E1-974C-9773D8F6BD4C}"/>
          </ac:spMkLst>
        </pc:spChg>
        <pc:spChg chg="add del">
          <ac:chgData name="Maierhof, Smilla" userId="f357a6ae-c218-4d4c-aa32-4d506db671fb" providerId="ADAL" clId="{9FEF02D5-6E78-4D4F-8CFA-B4AD95F163FB}" dt="2022-05-11T12:15:47.555" v="1701" actId="478"/>
          <ac:spMkLst>
            <pc:docMk/>
            <pc:sldMk cId="4200736620" sldId="304"/>
            <ac:spMk id="4" creationId="{7E1D3B8E-38E2-398B-A465-7F989A4D8D50}"/>
          </ac:spMkLst>
        </pc:spChg>
        <pc:spChg chg="add del mod">
          <ac:chgData name="Maierhof, Smilla" userId="f357a6ae-c218-4d4c-aa32-4d506db671fb" providerId="ADAL" clId="{9FEF02D5-6E78-4D4F-8CFA-B4AD95F163FB}" dt="2022-05-11T12:15:47.555" v="1701" actId="478"/>
          <ac:spMkLst>
            <pc:docMk/>
            <pc:sldMk cId="4200736620" sldId="304"/>
            <ac:spMk id="5" creationId="{1236CF11-0178-CB08-CE16-3E656855C5B5}"/>
          </ac:spMkLst>
        </pc:spChg>
        <pc:spChg chg="add del mod">
          <ac:chgData name="Maierhof, Smilla" userId="f357a6ae-c218-4d4c-aa32-4d506db671fb" providerId="ADAL" clId="{9FEF02D5-6E78-4D4F-8CFA-B4AD95F163FB}" dt="2022-05-11T12:17:03.016" v="1712"/>
          <ac:spMkLst>
            <pc:docMk/>
            <pc:sldMk cId="4200736620" sldId="304"/>
            <ac:spMk id="8" creationId="{3830E984-09E1-8A79-5C6E-03C43787F54F}"/>
          </ac:spMkLst>
        </pc:spChg>
        <pc:spChg chg="add del mod">
          <ac:chgData name="Maierhof, Smilla" userId="f357a6ae-c218-4d4c-aa32-4d506db671fb" providerId="ADAL" clId="{9FEF02D5-6E78-4D4F-8CFA-B4AD95F163FB}" dt="2022-05-11T12:21:12.164" v="1738"/>
          <ac:spMkLst>
            <pc:docMk/>
            <pc:sldMk cId="4200736620" sldId="304"/>
            <ac:spMk id="10" creationId="{EE9B2054-3131-57C0-4BBF-0DD9B5212461}"/>
          </ac:spMkLst>
        </pc:spChg>
        <pc:spChg chg="add mod">
          <ac:chgData name="Maierhof, Smilla" userId="f357a6ae-c218-4d4c-aa32-4d506db671fb" providerId="ADAL" clId="{9FEF02D5-6E78-4D4F-8CFA-B4AD95F163FB}" dt="2022-05-11T13:31:56.194" v="2184" actId="1037"/>
          <ac:spMkLst>
            <pc:docMk/>
            <pc:sldMk cId="4200736620" sldId="304"/>
            <ac:spMk id="17" creationId="{2A5ADE9C-09AF-E546-2044-1BB66A14F7AB}"/>
          </ac:spMkLst>
        </pc:spChg>
        <pc:spChg chg="add mod">
          <ac:chgData name="Maierhof, Smilla" userId="f357a6ae-c218-4d4c-aa32-4d506db671fb" providerId="ADAL" clId="{9FEF02D5-6E78-4D4F-8CFA-B4AD95F163FB}" dt="2022-05-11T13:32:30.560" v="2195" actId="14100"/>
          <ac:spMkLst>
            <pc:docMk/>
            <pc:sldMk cId="4200736620" sldId="304"/>
            <ac:spMk id="18" creationId="{B88457BC-CBBD-659C-3264-BA6C56C8C7F3}"/>
          </ac:spMkLst>
        </pc:spChg>
        <pc:graphicFrameChg chg="add del mod">
          <ac:chgData name="Maierhof, Smilla" userId="f357a6ae-c218-4d4c-aa32-4d506db671fb" providerId="ADAL" clId="{9FEF02D5-6E78-4D4F-8CFA-B4AD95F163FB}" dt="2022-05-11T13:30:57.590" v="2146"/>
          <ac:graphicFrameMkLst>
            <pc:docMk/>
            <pc:sldMk cId="4200736620" sldId="304"/>
            <ac:graphicFrameMk id="12" creationId="{32AE1885-0E41-CCB4-2C61-050A094360AC}"/>
          </ac:graphicFrameMkLst>
        </pc:graphicFrameChg>
        <pc:graphicFrameChg chg="add del mod">
          <ac:chgData name="Maierhof, Smilla" userId="f357a6ae-c218-4d4c-aa32-4d506db671fb" providerId="ADAL" clId="{9FEF02D5-6E78-4D4F-8CFA-B4AD95F163FB}" dt="2022-05-11T13:31:07.374" v="2161"/>
          <ac:graphicFrameMkLst>
            <pc:docMk/>
            <pc:sldMk cId="4200736620" sldId="304"/>
            <ac:graphicFrameMk id="13" creationId="{439A8E72-5910-3877-121D-3EA8E3D58A72}"/>
          </ac:graphicFrameMkLst>
        </pc:graphicFrameChg>
        <pc:graphicFrameChg chg="add del mod">
          <ac:chgData name="Maierhof, Smilla" userId="f357a6ae-c218-4d4c-aa32-4d506db671fb" providerId="ADAL" clId="{9FEF02D5-6E78-4D4F-8CFA-B4AD95F163FB}" dt="2022-05-11T13:31:31.840" v="2173"/>
          <ac:graphicFrameMkLst>
            <pc:docMk/>
            <pc:sldMk cId="4200736620" sldId="304"/>
            <ac:graphicFrameMk id="15" creationId="{F336FB4E-12AC-2CD5-351D-423394E84EE4}"/>
          </ac:graphicFrameMkLst>
        </pc:graphicFrameChg>
        <pc:picChg chg="add del mod">
          <ac:chgData name="Maierhof, Smilla" userId="f357a6ae-c218-4d4c-aa32-4d506db671fb" providerId="ADAL" clId="{9FEF02D5-6E78-4D4F-8CFA-B4AD95F163FB}" dt="2022-05-11T12:16:58.872" v="1706" actId="478"/>
          <ac:picMkLst>
            <pc:docMk/>
            <pc:sldMk cId="4200736620" sldId="304"/>
            <ac:picMk id="7" creationId="{EA3A2C7E-BFF8-F7FD-A6F8-C7AE9A4029FB}"/>
          </ac:picMkLst>
        </pc:picChg>
        <pc:picChg chg="add mod modCrop">
          <ac:chgData name="Maierhof, Smilla" userId="f357a6ae-c218-4d4c-aa32-4d506db671fb" providerId="ADAL" clId="{9FEF02D5-6E78-4D4F-8CFA-B4AD95F163FB}" dt="2022-05-11T13:28:20.608" v="2135" actId="1076"/>
          <ac:picMkLst>
            <pc:docMk/>
            <pc:sldMk cId="4200736620" sldId="304"/>
            <ac:picMk id="9" creationId="{67FD8EE4-E587-1399-F50B-F2BA07B3274B}"/>
          </ac:picMkLst>
        </pc:picChg>
        <pc:picChg chg="add mod modCrop">
          <ac:chgData name="Maierhof, Smilla" userId="f357a6ae-c218-4d4c-aa32-4d506db671fb" providerId="ADAL" clId="{9FEF02D5-6E78-4D4F-8CFA-B4AD95F163FB}" dt="2022-05-11T13:28:21.990" v="2136" actId="1076"/>
          <ac:picMkLst>
            <pc:docMk/>
            <pc:sldMk cId="4200736620" sldId="304"/>
            <ac:picMk id="11" creationId="{877F9D34-C7A1-EE1A-49A7-22DFFA8A60D4}"/>
          </ac:picMkLst>
        </pc:picChg>
        <pc:picChg chg="add del mod">
          <ac:chgData name="Maierhof, Smilla" userId="f357a6ae-c218-4d4c-aa32-4d506db671fb" providerId="ADAL" clId="{9FEF02D5-6E78-4D4F-8CFA-B4AD95F163FB}" dt="2022-05-11T13:31:27.798" v="2167" actId="478"/>
          <ac:picMkLst>
            <pc:docMk/>
            <pc:sldMk cId="4200736620" sldId="304"/>
            <ac:picMk id="14" creationId="{113DDF4D-A7FF-4B31-15AF-1D8D9D9F2ECE}"/>
          </ac:picMkLst>
        </pc:picChg>
        <pc:picChg chg="add mod">
          <ac:chgData name="Maierhof, Smilla" userId="f357a6ae-c218-4d4c-aa32-4d506db671fb" providerId="ADAL" clId="{9FEF02D5-6E78-4D4F-8CFA-B4AD95F163FB}" dt="2022-05-11T13:32:18.300" v="2191" actId="1076"/>
          <ac:picMkLst>
            <pc:docMk/>
            <pc:sldMk cId="4200736620" sldId="304"/>
            <ac:picMk id="16" creationId="{8F2B3B86-8C00-F10B-1DC7-FEE63BA24BC9}"/>
          </ac:picMkLst>
        </pc:picChg>
        <pc:cxnChg chg="add mod">
          <ac:chgData name="Maierhof, Smilla" userId="f357a6ae-c218-4d4c-aa32-4d506db671fb" providerId="ADAL" clId="{9FEF02D5-6E78-4D4F-8CFA-B4AD95F163FB}" dt="2022-05-11T13:32:30.560" v="2195" actId="14100"/>
          <ac:cxnSpMkLst>
            <pc:docMk/>
            <pc:sldMk cId="4200736620" sldId="304"/>
            <ac:cxnSpMk id="19" creationId="{03860ACF-B776-212D-A02C-05FE40837BCB}"/>
          </ac:cxnSpMkLst>
        </pc:cxnChg>
      </pc:sldChg>
      <pc:sldChg chg="addSp delSp modSp new mod ord">
        <pc:chgData name="Maierhof, Smilla" userId="f357a6ae-c218-4d4c-aa32-4d506db671fb" providerId="ADAL" clId="{9FEF02D5-6E78-4D4F-8CFA-B4AD95F163FB}" dt="2022-05-11T13:39:41.676" v="2197"/>
        <pc:sldMkLst>
          <pc:docMk/>
          <pc:sldMk cId="2444447891" sldId="305"/>
        </pc:sldMkLst>
        <pc:spChg chg="del">
          <ac:chgData name="Maierhof, Smilla" userId="f357a6ae-c218-4d4c-aa32-4d506db671fb" providerId="ADAL" clId="{9FEF02D5-6E78-4D4F-8CFA-B4AD95F163FB}" dt="2022-05-11T12:56:47.141" v="1849"/>
          <ac:spMkLst>
            <pc:docMk/>
            <pc:sldMk cId="2444447891" sldId="305"/>
            <ac:spMk id="2" creationId="{A8187ED0-78C3-C564-FC2B-184BDDA84EA9}"/>
          </ac:spMkLst>
        </pc:spChg>
        <pc:spChg chg="del">
          <ac:chgData name="Maierhof, Smilla" userId="f357a6ae-c218-4d4c-aa32-4d506db671fb" providerId="ADAL" clId="{9FEF02D5-6E78-4D4F-8CFA-B4AD95F163FB}" dt="2022-05-11T12:56:29.190" v="1818"/>
          <ac:spMkLst>
            <pc:docMk/>
            <pc:sldMk cId="2444447891" sldId="305"/>
            <ac:spMk id="3" creationId="{FCD8B747-BC0E-1D11-96CC-967B35E69FF3}"/>
          </ac:spMkLst>
        </pc:spChg>
        <pc:spChg chg="add mod">
          <ac:chgData name="Maierhof, Smilla" userId="f357a6ae-c218-4d4c-aa32-4d506db671fb" providerId="ADAL" clId="{9FEF02D5-6E78-4D4F-8CFA-B4AD95F163FB}" dt="2022-05-11T13:04:25.841" v="1935" actId="20577"/>
          <ac:spMkLst>
            <pc:docMk/>
            <pc:sldMk cId="2444447891" sldId="305"/>
            <ac:spMk id="4" creationId="{5F0199BE-FF53-1F1A-6E0B-DD54A360E705}"/>
          </ac:spMkLst>
        </pc:spChg>
        <pc:spChg chg="add mod">
          <ac:chgData name="Maierhof, Smilla" userId="f357a6ae-c218-4d4c-aa32-4d506db671fb" providerId="ADAL" clId="{9FEF02D5-6E78-4D4F-8CFA-B4AD95F163FB}" dt="2022-05-11T12:56:51.543" v="1862" actId="20577"/>
          <ac:spMkLst>
            <pc:docMk/>
            <pc:sldMk cId="2444447891" sldId="305"/>
            <ac:spMk id="5" creationId="{EFA84182-F071-181E-E8CF-E640D0FD6920}"/>
          </ac:spMkLst>
        </pc:spChg>
        <pc:spChg chg="add del">
          <ac:chgData name="Maierhof, Smilla" userId="f357a6ae-c218-4d4c-aa32-4d506db671fb" providerId="ADAL" clId="{9FEF02D5-6E78-4D4F-8CFA-B4AD95F163FB}" dt="2022-05-11T13:02:01.732" v="1911"/>
          <ac:spMkLst>
            <pc:docMk/>
            <pc:sldMk cId="2444447891" sldId="305"/>
            <ac:spMk id="8" creationId="{7B5AE3C2-9C81-C030-0854-B33577211C65}"/>
          </ac:spMkLst>
        </pc:spChg>
        <pc:spChg chg="add mod">
          <ac:chgData name="Maierhof, Smilla" userId="f357a6ae-c218-4d4c-aa32-4d506db671fb" providerId="ADAL" clId="{9FEF02D5-6E78-4D4F-8CFA-B4AD95F163FB}" dt="2022-05-11T13:07:25.169" v="2010" actId="1038"/>
          <ac:spMkLst>
            <pc:docMk/>
            <pc:sldMk cId="2444447891" sldId="305"/>
            <ac:spMk id="14" creationId="{70B82971-9DD9-79E1-BB55-32AF8CC45131}"/>
          </ac:spMkLst>
        </pc:spChg>
        <pc:spChg chg="add mod">
          <ac:chgData name="Maierhof, Smilla" userId="f357a6ae-c218-4d4c-aa32-4d506db671fb" providerId="ADAL" clId="{9FEF02D5-6E78-4D4F-8CFA-B4AD95F163FB}" dt="2022-05-11T13:06:13.137" v="1984" actId="1038"/>
          <ac:spMkLst>
            <pc:docMk/>
            <pc:sldMk cId="2444447891" sldId="305"/>
            <ac:spMk id="15" creationId="{3EF9C4FA-D573-1F65-F488-56E82CE50C26}"/>
          </ac:spMkLst>
        </pc:spChg>
        <pc:spChg chg="add mod topLvl">
          <ac:chgData name="Maierhof, Smilla" userId="f357a6ae-c218-4d4c-aa32-4d506db671fb" providerId="ADAL" clId="{9FEF02D5-6E78-4D4F-8CFA-B4AD95F163FB}" dt="2022-05-11T13:09:36.334" v="2011" actId="165"/>
          <ac:spMkLst>
            <pc:docMk/>
            <pc:sldMk cId="2444447891" sldId="305"/>
            <ac:spMk id="16" creationId="{45EB6433-8D7D-A66E-665C-4509412B44C7}"/>
          </ac:spMkLst>
        </pc:spChg>
        <pc:grpChg chg="add del mod">
          <ac:chgData name="Maierhof, Smilla" userId="f357a6ae-c218-4d4c-aa32-4d506db671fb" providerId="ADAL" clId="{9FEF02D5-6E78-4D4F-8CFA-B4AD95F163FB}" dt="2022-05-11T13:09:36.334" v="2011" actId="165"/>
          <ac:grpSpMkLst>
            <pc:docMk/>
            <pc:sldMk cId="2444447891" sldId="305"/>
            <ac:grpSpMk id="17" creationId="{CB682834-1B8A-DE4D-0D9B-BC5E05CEBC9B}"/>
          </ac:grpSpMkLst>
        </pc:grpChg>
        <pc:graphicFrameChg chg="add del mod">
          <ac:chgData name="Maierhof, Smilla" userId="f357a6ae-c218-4d4c-aa32-4d506db671fb" providerId="ADAL" clId="{9FEF02D5-6E78-4D4F-8CFA-B4AD95F163FB}" dt="2022-05-11T13:04:22.996" v="1931"/>
          <ac:graphicFrameMkLst>
            <pc:docMk/>
            <pc:sldMk cId="2444447891" sldId="305"/>
            <ac:graphicFrameMk id="10" creationId="{1AB4C6A6-AE71-827E-6D92-AB37FF4CC737}"/>
          </ac:graphicFrameMkLst>
        </pc:graphicFrameChg>
        <pc:graphicFrameChg chg="add del mod">
          <ac:chgData name="Maierhof, Smilla" userId="f357a6ae-c218-4d4c-aa32-4d506db671fb" providerId="ADAL" clId="{9FEF02D5-6E78-4D4F-8CFA-B4AD95F163FB}" dt="2022-05-11T13:04:24.699" v="1933"/>
          <ac:graphicFrameMkLst>
            <pc:docMk/>
            <pc:sldMk cId="2444447891" sldId="305"/>
            <ac:graphicFrameMk id="11" creationId="{D371D3B7-B09C-B1AD-437A-C9437EAA5803}"/>
          </ac:graphicFrameMkLst>
        </pc:graphicFrameChg>
        <pc:graphicFrameChg chg="add del mod topLvl">
          <ac:chgData name="Maierhof, Smilla" userId="f357a6ae-c218-4d4c-aa32-4d506db671fb" providerId="ADAL" clId="{9FEF02D5-6E78-4D4F-8CFA-B4AD95F163FB}" dt="2022-05-11T13:09:39.118" v="2012" actId="478"/>
          <ac:graphicFrameMkLst>
            <pc:docMk/>
            <pc:sldMk cId="2444447891" sldId="305"/>
            <ac:graphicFrameMk id="12" creationId="{B16CC009-64D2-3E52-13BF-B682CBF1FF7A}"/>
          </ac:graphicFrameMkLst>
        </pc:graphicFrameChg>
        <pc:picChg chg="add mod modCrop">
          <ac:chgData name="Maierhof, Smilla" userId="f357a6ae-c218-4d4c-aa32-4d506db671fb" providerId="ADAL" clId="{9FEF02D5-6E78-4D4F-8CFA-B4AD95F163FB}" dt="2022-05-11T13:03:29.554" v="1928" actId="1076"/>
          <ac:picMkLst>
            <pc:docMk/>
            <pc:sldMk cId="2444447891" sldId="305"/>
            <ac:picMk id="7" creationId="{FA9AA300-C40D-5821-837A-A8C976D2EB22}"/>
          </ac:picMkLst>
        </pc:picChg>
        <pc:picChg chg="add mod modCrop">
          <ac:chgData name="Maierhof, Smilla" userId="f357a6ae-c218-4d4c-aa32-4d506db671fb" providerId="ADAL" clId="{9FEF02D5-6E78-4D4F-8CFA-B4AD95F163FB}" dt="2022-05-11T13:03:32.725" v="1929" actId="1076"/>
          <ac:picMkLst>
            <pc:docMk/>
            <pc:sldMk cId="2444447891" sldId="305"/>
            <ac:picMk id="9" creationId="{C8413DA4-6585-8CB6-38E3-0DEB654024AB}"/>
          </ac:picMkLst>
        </pc:picChg>
        <pc:cxnChg chg="add mod">
          <ac:chgData name="Maierhof, Smilla" userId="f357a6ae-c218-4d4c-aa32-4d506db671fb" providerId="ADAL" clId="{9FEF02D5-6E78-4D4F-8CFA-B4AD95F163FB}" dt="2022-05-11T13:07:00.964" v="2003" actId="1038"/>
          <ac:cxnSpMkLst>
            <pc:docMk/>
            <pc:sldMk cId="2444447891" sldId="305"/>
            <ac:cxnSpMk id="19" creationId="{C3097F9C-12E0-3D4B-7F53-D89D52D7E1FE}"/>
          </ac:cxnSpMkLst>
        </pc:cxnChg>
      </pc:sldChg>
      <pc:sldChg chg="addSp delSp modSp add mod">
        <pc:chgData name="Maierhof, Smilla" userId="f357a6ae-c218-4d4c-aa32-4d506db671fb" providerId="ADAL" clId="{9FEF02D5-6E78-4D4F-8CFA-B4AD95F163FB}" dt="2022-05-11T13:28:11.461" v="2134" actId="1036"/>
        <pc:sldMkLst>
          <pc:docMk/>
          <pc:sldMk cId="1619967728" sldId="306"/>
        </pc:sldMkLst>
        <pc:spChg chg="add del">
          <ac:chgData name="Maierhof, Smilla" userId="f357a6ae-c218-4d4c-aa32-4d506db671fb" providerId="ADAL" clId="{9FEF02D5-6E78-4D4F-8CFA-B4AD95F163FB}" dt="2022-05-11T13:22:49.654" v="2087"/>
          <ac:spMkLst>
            <pc:docMk/>
            <pc:sldMk cId="1619967728" sldId="306"/>
            <ac:spMk id="2" creationId="{91ADC32E-65A7-DDE9-1181-29E244D03A28}"/>
          </ac:spMkLst>
        </pc:spChg>
        <pc:spChg chg="mod">
          <ac:chgData name="Maierhof, Smilla" userId="f357a6ae-c218-4d4c-aa32-4d506db671fb" providerId="ADAL" clId="{9FEF02D5-6E78-4D4F-8CFA-B4AD95F163FB}" dt="2022-05-11T13:27:34.454" v="2120" actId="1076"/>
          <ac:spMkLst>
            <pc:docMk/>
            <pc:sldMk cId="1619967728" sldId="306"/>
            <ac:spMk id="4" creationId="{5F0199BE-FF53-1F1A-6E0B-DD54A360E705}"/>
          </ac:spMkLst>
        </pc:spChg>
        <pc:spChg chg="mod">
          <ac:chgData name="Maierhof, Smilla" userId="f357a6ae-c218-4d4c-aa32-4d506db671fb" providerId="ADAL" clId="{9FEF02D5-6E78-4D4F-8CFA-B4AD95F163FB}" dt="2022-05-11T13:27:45.892" v="2124" actId="1076"/>
          <ac:spMkLst>
            <pc:docMk/>
            <pc:sldMk cId="1619967728" sldId="306"/>
            <ac:spMk id="5" creationId="{EFA84182-F071-181E-E8CF-E640D0FD6920}"/>
          </ac:spMkLst>
        </pc:spChg>
        <pc:spChg chg="add del">
          <ac:chgData name="Maierhof, Smilla" userId="f357a6ae-c218-4d4c-aa32-4d506db671fb" providerId="ADAL" clId="{9FEF02D5-6E78-4D4F-8CFA-B4AD95F163FB}" dt="2022-05-11T13:23:50.937" v="2097"/>
          <ac:spMkLst>
            <pc:docMk/>
            <pc:sldMk cId="1619967728" sldId="306"/>
            <ac:spMk id="6" creationId="{9DF61B10-311D-63E3-746E-81DFC4F437EF}"/>
          </ac:spMkLst>
        </pc:spChg>
        <pc:spChg chg="del mod">
          <ac:chgData name="Maierhof, Smilla" userId="f357a6ae-c218-4d4c-aa32-4d506db671fb" providerId="ADAL" clId="{9FEF02D5-6E78-4D4F-8CFA-B4AD95F163FB}" dt="2022-05-11T13:21:36.485" v="2055" actId="478"/>
          <ac:spMkLst>
            <pc:docMk/>
            <pc:sldMk cId="1619967728" sldId="306"/>
            <ac:spMk id="14" creationId="{70B82971-9DD9-79E1-BB55-32AF8CC45131}"/>
          </ac:spMkLst>
        </pc:spChg>
        <pc:spChg chg="mod">
          <ac:chgData name="Maierhof, Smilla" userId="f357a6ae-c218-4d4c-aa32-4d506db671fb" providerId="ADAL" clId="{9FEF02D5-6E78-4D4F-8CFA-B4AD95F163FB}" dt="2022-05-11T13:28:11.461" v="2134" actId="1036"/>
          <ac:spMkLst>
            <pc:docMk/>
            <pc:sldMk cId="1619967728" sldId="306"/>
            <ac:spMk id="15" creationId="{3EF9C4FA-D573-1F65-F488-56E82CE50C26}"/>
          </ac:spMkLst>
        </pc:spChg>
        <pc:spChg chg="mod">
          <ac:chgData name="Maierhof, Smilla" userId="f357a6ae-c218-4d4c-aa32-4d506db671fb" providerId="ADAL" clId="{9FEF02D5-6E78-4D4F-8CFA-B4AD95F163FB}" dt="2022-05-11T13:28:03.893" v="2128" actId="14100"/>
          <ac:spMkLst>
            <pc:docMk/>
            <pc:sldMk cId="1619967728" sldId="306"/>
            <ac:spMk id="16" creationId="{45EB6433-8D7D-A66E-665C-4509412B44C7}"/>
          </ac:spMkLst>
        </pc:spChg>
        <pc:graphicFrameChg chg="add del mod">
          <ac:chgData name="Maierhof, Smilla" userId="f357a6ae-c218-4d4c-aa32-4d506db671fb" providerId="ADAL" clId="{9FEF02D5-6E78-4D4F-8CFA-B4AD95F163FB}" dt="2022-05-11T13:27:27.146" v="2117" actId="478"/>
          <ac:graphicFrameMkLst>
            <pc:docMk/>
            <pc:sldMk cId="1619967728" sldId="306"/>
            <ac:graphicFrameMk id="11" creationId="{855A1842-B114-048E-5AEA-BAB2DDB6A481}"/>
          </ac:graphicFrameMkLst>
        </pc:graphicFrameChg>
        <pc:picChg chg="add mod modCrop">
          <ac:chgData name="Maierhof, Smilla" userId="f357a6ae-c218-4d4c-aa32-4d506db671fb" providerId="ADAL" clId="{9FEF02D5-6E78-4D4F-8CFA-B4AD95F163FB}" dt="2022-05-11T13:27:30.307" v="2118" actId="1076"/>
          <ac:picMkLst>
            <pc:docMk/>
            <pc:sldMk cId="1619967728" sldId="306"/>
            <ac:picMk id="3" creationId="{DFE576CC-3B0B-833F-86AF-CCFE87D9D13A}"/>
          </ac:picMkLst>
        </pc:picChg>
        <pc:picChg chg="del">
          <ac:chgData name="Maierhof, Smilla" userId="f357a6ae-c218-4d4c-aa32-4d506db671fb" providerId="ADAL" clId="{9FEF02D5-6E78-4D4F-8CFA-B4AD95F163FB}" dt="2022-05-11T13:21:24.659" v="2052" actId="478"/>
          <ac:picMkLst>
            <pc:docMk/>
            <pc:sldMk cId="1619967728" sldId="306"/>
            <ac:picMk id="7" creationId="{FA9AA300-C40D-5821-837A-A8C976D2EB22}"/>
          </ac:picMkLst>
        </pc:picChg>
        <pc:picChg chg="add mod ord modCrop">
          <ac:chgData name="Maierhof, Smilla" userId="f357a6ae-c218-4d4c-aa32-4d506db671fb" providerId="ADAL" clId="{9FEF02D5-6E78-4D4F-8CFA-B4AD95F163FB}" dt="2022-05-11T13:27:35.961" v="2121" actId="1076"/>
          <ac:picMkLst>
            <pc:docMk/>
            <pc:sldMk cId="1619967728" sldId="306"/>
            <ac:picMk id="8" creationId="{71B11A54-9C88-E515-CFE5-083AC83C9658}"/>
          </ac:picMkLst>
        </pc:picChg>
        <pc:picChg chg="del">
          <ac:chgData name="Maierhof, Smilla" userId="f357a6ae-c218-4d4c-aa32-4d506db671fb" providerId="ADAL" clId="{9FEF02D5-6E78-4D4F-8CFA-B4AD95F163FB}" dt="2022-05-11T13:21:25.649" v="2053" actId="478"/>
          <ac:picMkLst>
            <pc:docMk/>
            <pc:sldMk cId="1619967728" sldId="306"/>
            <ac:picMk id="9" creationId="{C8413DA4-6585-8CB6-38E3-0DEB654024AB}"/>
          </ac:picMkLst>
        </pc:picChg>
        <pc:picChg chg="add del">
          <ac:chgData name="Maierhof, Smilla" userId="f357a6ae-c218-4d4c-aa32-4d506db671fb" providerId="ADAL" clId="{9FEF02D5-6E78-4D4F-8CFA-B4AD95F163FB}" dt="2022-05-11T13:23:57.308" v="2102"/>
          <ac:picMkLst>
            <pc:docMk/>
            <pc:sldMk cId="1619967728" sldId="306"/>
            <ac:picMk id="10" creationId="{753243D0-DB40-3BEC-AA6E-ED2D695C252E}"/>
          </ac:picMkLst>
        </pc:picChg>
        <pc:picChg chg="add del">
          <ac:chgData name="Maierhof, Smilla" userId="f357a6ae-c218-4d4c-aa32-4d506db671fb" providerId="ADAL" clId="{9FEF02D5-6E78-4D4F-8CFA-B4AD95F163FB}" dt="2022-05-11T13:27:10.223" v="2113" actId="22"/>
          <ac:picMkLst>
            <pc:docMk/>
            <pc:sldMk cId="1619967728" sldId="306"/>
            <ac:picMk id="13" creationId="{7B669D45-BF87-2026-7C24-629B8BD2086D}"/>
          </ac:picMkLst>
        </pc:picChg>
        <pc:picChg chg="add mod">
          <ac:chgData name="Maierhof, Smilla" userId="f357a6ae-c218-4d4c-aa32-4d506db671fb" providerId="ADAL" clId="{9FEF02D5-6E78-4D4F-8CFA-B4AD95F163FB}" dt="2022-05-11T13:27:59.771" v="2127" actId="1076"/>
          <ac:picMkLst>
            <pc:docMk/>
            <pc:sldMk cId="1619967728" sldId="306"/>
            <ac:picMk id="18" creationId="{B535E9CB-5C54-4EB3-1532-495ECB6855E6}"/>
          </ac:picMkLst>
        </pc:picChg>
        <pc:cxnChg chg="mod">
          <ac:chgData name="Maierhof, Smilla" userId="f357a6ae-c218-4d4c-aa32-4d506db671fb" providerId="ADAL" clId="{9FEF02D5-6E78-4D4F-8CFA-B4AD95F163FB}" dt="2022-05-11T13:28:11.461" v="2134" actId="1036"/>
          <ac:cxnSpMkLst>
            <pc:docMk/>
            <pc:sldMk cId="1619967728" sldId="306"/>
            <ac:cxnSpMk id="19" creationId="{C3097F9C-12E0-3D4B-7F53-D89D52D7E1FE}"/>
          </ac:cxnSpMkLst>
        </pc:cxnChg>
      </pc:sldChg>
      <pc:sldChg chg="addSp delSp modSp new mod">
        <pc:chgData name="Maierhof, Smilla" userId="f357a6ae-c218-4d4c-aa32-4d506db671fb" providerId="ADAL" clId="{9FEF02D5-6E78-4D4F-8CFA-B4AD95F163FB}" dt="2022-05-11T13:59:59.577" v="2316" actId="1076"/>
        <pc:sldMkLst>
          <pc:docMk/>
          <pc:sldMk cId="897864422" sldId="307"/>
        </pc:sldMkLst>
        <pc:spChg chg="mod">
          <ac:chgData name="Maierhof, Smilla" userId="f357a6ae-c218-4d4c-aa32-4d506db671fb" providerId="ADAL" clId="{9FEF02D5-6E78-4D4F-8CFA-B4AD95F163FB}" dt="2022-05-11T13:55:42.954" v="2288" actId="1076"/>
          <ac:spMkLst>
            <pc:docMk/>
            <pc:sldMk cId="897864422" sldId="307"/>
            <ac:spMk id="2" creationId="{345E1C4C-5178-8F43-72E4-04A596946E08}"/>
          </ac:spMkLst>
        </pc:spChg>
        <pc:spChg chg="del">
          <ac:chgData name="Maierhof, Smilla" userId="f357a6ae-c218-4d4c-aa32-4d506db671fb" providerId="ADAL" clId="{9FEF02D5-6E78-4D4F-8CFA-B4AD95F163FB}" dt="2022-05-11T13:52:34.299" v="2273"/>
          <ac:spMkLst>
            <pc:docMk/>
            <pc:sldMk cId="897864422" sldId="307"/>
            <ac:spMk id="3" creationId="{5FE9ACB4-8B24-62FA-8BEC-DF22A4D2052C}"/>
          </ac:spMkLst>
        </pc:spChg>
        <pc:graphicFrameChg chg="add del mod modGraphic">
          <ac:chgData name="Maierhof, Smilla" userId="f357a6ae-c218-4d4c-aa32-4d506db671fb" providerId="ADAL" clId="{9FEF02D5-6E78-4D4F-8CFA-B4AD95F163FB}" dt="2022-05-11T13:55:03.581" v="2283" actId="478"/>
          <ac:graphicFrameMkLst>
            <pc:docMk/>
            <pc:sldMk cId="897864422" sldId="307"/>
            <ac:graphicFrameMk id="6" creationId="{E6534E06-29FC-D6B9-8D4E-9B30FF1CB1B8}"/>
          </ac:graphicFrameMkLst>
        </pc:graphicFrameChg>
        <pc:graphicFrameChg chg="add del mod">
          <ac:chgData name="Maierhof, Smilla" userId="f357a6ae-c218-4d4c-aa32-4d506db671fb" providerId="ADAL" clId="{9FEF02D5-6E78-4D4F-8CFA-B4AD95F163FB}" dt="2022-05-11T13:57:41.119" v="2301"/>
          <ac:graphicFrameMkLst>
            <pc:docMk/>
            <pc:sldMk cId="897864422" sldId="307"/>
            <ac:graphicFrameMk id="9" creationId="{55F3A309-F8A9-B8F2-8EB3-FDBCB0555444}"/>
          </ac:graphicFrameMkLst>
        </pc:graphicFrameChg>
        <pc:graphicFrameChg chg="add mod">
          <ac:chgData name="Maierhof, Smilla" userId="f357a6ae-c218-4d4c-aa32-4d506db671fb" providerId="ADAL" clId="{9FEF02D5-6E78-4D4F-8CFA-B4AD95F163FB}" dt="2022-05-11T13:59:59.577" v="2316" actId="1076"/>
          <ac:graphicFrameMkLst>
            <pc:docMk/>
            <pc:sldMk cId="897864422" sldId="307"/>
            <ac:graphicFrameMk id="10" creationId="{3D2656CE-7E8B-2B03-71B4-E821911FE516}"/>
          </ac:graphicFrameMkLst>
        </pc:graphicFrameChg>
        <pc:picChg chg="add mod">
          <ac:chgData name="Maierhof, Smilla" userId="f357a6ae-c218-4d4c-aa32-4d506db671fb" providerId="ADAL" clId="{9FEF02D5-6E78-4D4F-8CFA-B4AD95F163FB}" dt="2022-05-11T13:59:09.188" v="2310" actId="14100"/>
          <ac:picMkLst>
            <pc:docMk/>
            <pc:sldMk cId="897864422" sldId="307"/>
            <ac:picMk id="5" creationId="{C71339AC-5217-A631-6AC1-B228ADBB674C}"/>
          </ac:picMkLst>
        </pc:picChg>
        <pc:picChg chg="add del mod">
          <ac:chgData name="Maierhof, Smilla" userId="f357a6ae-c218-4d4c-aa32-4d506db671fb" providerId="ADAL" clId="{9FEF02D5-6E78-4D4F-8CFA-B4AD95F163FB}" dt="2022-05-11T13:57:32.514" v="2291" actId="478"/>
          <ac:picMkLst>
            <pc:docMk/>
            <pc:sldMk cId="897864422" sldId="307"/>
            <ac:picMk id="8" creationId="{4DB5C7AB-F14A-D4AF-18BA-86C0EAAECCB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4CADBA-0111-42CF-9E02-194442AB9764}" type="datetimeFigureOut">
              <a:rPr lang="de-DE" smtClean="0"/>
              <a:t>11.05.2022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71A0D-B2F0-459A-8E84-5486050F60D0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76292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36FD2-E2BB-4A48-8A1C-4D143F04BFED}" type="datetimeFigureOut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noProof="0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 dirty="0"/>
              <a:t>Textmasterformate durch Klicken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BD88F-0C90-4B7E-AE11-67A73B01237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162541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BD88F-0C90-4B7E-AE11-67A73B01237D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7029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 useBgFill="1">
        <p:nvSpPr>
          <p:cNvPr id="10" name="Rechteck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hteck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hteck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Gerader Verbinde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rtlCol="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20" name="Datumsplatzhalt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D5B1512E-4565-4FAC-93F9-4EEACCDDE572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21" name="Fußzeilenplatzhalt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de-DE" noProof="0" dirty="0"/>
          </a:p>
        </p:txBody>
      </p:sp>
      <p:sp>
        <p:nvSpPr>
          <p:cNvPr id="22" name="Foliennummernplatzhalt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471344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9C313B0-7C49-4FB9-9887-5F10112A28A5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203008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D91AB71-4E3D-4963-A846-0401F683D36A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899999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0EC0F91-6B9A-4F55-99BC-28EFB28254B0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280400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 useBgFill="1">
        <p:nvSpPr>
          <p:cNvPr id="23" name="Rechteck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hteck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hteck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rtlCol="0"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8EC3E7A8-2DA4-40BD-900D-9C188A389237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 rtlCol="0"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157960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5AD9771-9F2F-484A-90BB-15B58E1F6A3B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819987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 hasCustomPrompt="1"/>
          </p:nvPr>
        </p:nvSpPr>
        <p:spPr>
          <a:xfrm>
            <a:off x="6458712" y="2074334"/>
            <a:ext cx="4663440" cy="640080"/>
          </a:xfrm>
        </p:spPr>
        <p:txBody>
          <a:bodyPr rtlCol="0" anchor="ctr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 dirty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585D4CD-B007-44C5-A609-0B989E32FCFF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53768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1451C07-8E79-4855-ADAB-8F2AED2990CE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07196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B0F98AA-1C45-4684-87F3-052BA23F161F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409782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AE4D7265-FD43-4DF4-81A6-F38F49A8DD41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endParaRPr lang="de-DE" noProof="0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 rtlCol="0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26886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Bildplatzhalt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 rtlCol="0"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89A49E9B-EB7C-4EB4-A022-7879DBE5F946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 rtlCol="0"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 rtlCol="0"/>
          <a:lstStyle/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rtlCol="0"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91304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hteck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7" name="Rechteck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hteck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de-DE" noProof="0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e-DE" noProof="0" dirty="0"/>
              <a:t>Textmasterformate durch Klicken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E029343C-32AB-4F23-AFC2-326213855613}" type="datetime1">
              <a:rPr lang="de-DE" noProof="0" smtClean="0"/>
              <a:t>11.05.2022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endParaRPr lang="de-DE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113215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>
            <a:extLst>
              <a:ext uri="{FF2B5EF4-FFF2-40B4-BE49-F238E27FC236}">
                <a16:creationId xmlns:a16="http://schemas.microsoft.com/office/drawing/2014/main" id="{D9F73848-91FE-4D29-B0DC-BFC408416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-839"/>
            <a:ext cx="12191980" cy="6858000"/>
          </a:xfrm>
          <a:prstGeom prst="rect">
            <a:avLst/>
          </a:prstGeom>
        </p:spPr>
      </p:pic>
      <p:sp>
        <p:nvSpPr>
          <p:cNvPr id="89" name="Rechteck 88">
            <a:extLst>
              <a:ext uri="{FF2B5EF4-FFF2-40B4-BE49-F238E27FC236}">
                <a16:creationId xmlns:a16="http://schemas.microsoft.com/office/drawing/2014/main" id="{2644B391-9BFE-445C-A9EC-F544BB85F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80F26E69-87D9-4655-AE7B-280A87AA3C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3793" y="2355458"/>
            <a:ext cx="4775075" cy="1630907"/>
          </a:xfrm>
        </p:spPr>
        <p:txBody>
          <a:bodyPr rtlCol="0">
            <a:normAutofit/>
          </a:bodyPr>
          <a:lstStyle/>
          <a:p>
            <a:r>
              <a:rPr lang="de-DE" sz="4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Proteome</a:t>
            </a:r>
            <a:r>
              <a:rPr lang="de-DE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Update 11.05.22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33793" y="3995988"/>
            <a:ext cx="4775075" cy="559656"/>
          </a:xfrm>
        </p:spPr>
        <p:txBody>
          <a:bodyPr rtlCol="0">
            <a:normAutofit/>
          </a:bodyPr>
          <a:lstStyle/>
          <a:p>
            <a:pPr rtl="0"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</a:rPr>
              <a:t>Smilla Maierhof </a:t>
            </a:r>
          </a:p>
        </p:txBody>
      </p:sp>
    </p:spTree>
    <p:extLst>
      <p:ext uri="{BB962C8B-B14F-4D97-AF65-F5344CB8AC3E}">
        <p14:creationId xmlns:p14="http://schemas.microsoft.com/office/powerpoint/2010/main" val="4269681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2B165169-A122-3835-8164-92497C779D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179"/>
          <a:stretch/>
        </p:blipFill>
        <p:spPr>
          <a:xfrm>
            <a:off x="5965276" y="1045546"/>
            <a:ext cx="5558458" cy="5294147"/>
          </a:xfrm>
          <a:prstGeom prst="rect">
            <a:avLst/>
          </a:prstGeom>
        </p:spPr>
      </p:pic>
      <p:pic>
        <p:nvPicPr>
          <p:cNvPr id="13" name="Inhaltsplatzhalter 12">
            <a:extLst>
              <a:ext uri="{FF2B5EF4-FFF2-40B4-BE49-F238E27FC236}">
                <a16:creationId xmlns:a16="http://schemas.microsoft.com/office/drawing/2014/main" id="{01E21D8A-EC6A-EFFC-EAEF-D3B47E6D41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2974"/>
          <a:stretch/>
        </p:blipFill>
        <p:spPr>
          <a:xfrm>
            <a:off x="933636" y="1045546"/>
            <a:ext cx="4756951" cy="5294147"/>
          </a:xfrm>
        </p:spPr>
      </p:pic>
      <p:sp>
        <p:nvSpPr>
          <p:cNvPr id="14" name="Ellipse 13">
            <a:extLst>
              <a:ext uri="{FF2B5EF4-FFF2-40B4-BE49-F238E27FC236}">
                <a16:creationId xmlns:a16="http://schemas.microsoft.com/office/drawing/2014/main" id="{F9DE374B-7795-779D-7A7E-2ADE56F73846}"/>
              </a:ext>
            </a:extLst>
          </p:cNvPr>
          <p:cNvSpPr/>
          <p:nvPr/>
        </p:nvSpPr>
        <p:spPr>
          <a:xfrm>
            <a:off x="1029810" y="1331650"/>
            <a:ext cx="310718" cy="34623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89107CF-7369-2EBA-B5A6-65F8451C7334}"/>
              </a:ext>
            </a:extLst>
          </p:cNvPr>
          <p:cNvSpPr/>
          <p:nvPr/>
        </p:nvSpPr>
        <p:spPr>
          <a:xfrm>
            <a:off x="6096000" y="1395273"/>
            <a:ext cx="310718" cy="34623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D24E1BAF-6391-6460-2E25-EA3EE3108C97}"/>
              </a:ext>
            </a:extLst>
          </p:cNvPr>
          <p:cNvSpPr txBox="1"/>
          <p:nvPr/>
        </p:nvSpPr>
        <p:spPr>
          <a:xfrm>
            <a:off x="2752076" y="634435"/>
            <a:ext cx="1686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48h RNA Seq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8CD61C4-073B-8C11-C5DA-E65D6098FEC7}"/>
              </a:ext>
            </a:extLst>
          </p:cNvPr>
          <p:cNvSpPr txBox="1"/>
          <p:nvPr/>
        </p:nvSpPr>
        <p:spPr>
          <a:xfrm>
            <a:off x="8026893" y="634435"/>
            <a:ext cx="2226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48h Proteomic</a:t>
            </a:r>
          </a:p>
        </p:txBody>
      </p:sp>
    </p:spTree>
    <p:extLst>
      <p:ext uri="{BB962C8B-B14F-4D97-AF65-F5344CB8AC3E}">
        <p14:creationId xmlns:p14="http://schemas.microsoft.com/office/powerpoint/2010/main" val="1824150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650137-1215-4052-D825-E306C7694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720" y="255240"/>
            <a:ext cx="11338560" cy="1371600"/>
          </a:xfrm>
        </p:spPr>
        <p:txBody>
          <a:bodyPr/>
          <a:lstStyle/>
          <a:p>
            <a:r>
              <a:rPr lang="en-US" dirty="0"/>
              <a:t>Top Differential regulated pathways - Proteome 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5162075-86AB-43F1-5FF6-FC1AA27BF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87" y="1686559"/>
            <a:ext cx="5698192" cy="4724947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DC5C613F-B807-BC5A-BAF1-9FB9DAC01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000" y="1746278"/>
            <a:ext cx="5538850" cy="460550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205134B-E710-E50E-1D89-F2501EB0EE93}"/>
              </a:ext>
            </a:extLst>
          </p:cNvPr>
          <p:cNvSpPr txBox="1"/>
          <p:nvPr/>
        </p:nvSpPr>
        <p:spPr>
          <a:xfrm>
            <a:off x="2418080" y="1290320"/>
            <a:ext cx="224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Reactome</a:t>
            </a:r>
            <a:endParaRPr lang="en-US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EE38BE9-2DBF-1482-ED5B-71D624BA3E02}"/>
              </a:ext>
            </a:extLst>
          </p:cNvPr>
          <p:cNvSpPr txBox="1"/>
          <p:nvPr/>
        </p:nvSpPr>
        <p:spPr>
          <a:xfrm>
            <a:off x="8498840" y="1317227"/>
            <a:ext cx="224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Gene Ontology </a:t>
            </a:r>
          </a:p>
        </p:txBody>
      </p:sp>
    </p:spTree>
    <p:extLst>
      <p:ext uri="{BB962C8B-B14F-4D97-AF65-F5344CB8AC3E}">
        <p14:creationId xmlns:p14="http://schemas.microsoft.com/office/powerpoint/2010/main" val="1588490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5F0199BE-FF53-1F1A-6E0B-DD54A360E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438"/>
            <a:ext cx="10058400" cy="3849687"/>
          </a:xfrm>
        </p:spPr>
        <p:txBody>
          <a:bodyPr>
            <a:normAutofit/>
          </a:bodyPr>
          <a:lstStyle/>
          <a:p>
            <a:r>
              <a:rPr lang="en-US" sz="2400" dirty="0"/>
              <a:t>Raw comparison 24h RNA - Proteome, NS</a:t>
            </a:r>
          </a:p>
          <a:p>
            <a:pPr lvl="1"/>
            <a:r>
              <a:rPr lang="en-US" sz="2000" dirty="0"/>
              <a:t>24h Transcriptome: 10.819 RNAs </a:t>
            </a:r>
          </a:p>
          <a:p>
            <a:pPr lvl="1"/>
            <a:r>
              <a:rPr lang="en-US" sz="2000" dirty="0"/>
              <a:t>48h Proteome: 8.638 Proteins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b="1" dirty="0">
                <a:sym typeface="Wingdings" panose="05000000000000000000" pitchFamily="2" charset="2"/>
              </a:rPr>
              <a:t> 6211 overlaps </a:t>
            </a:r>
          </a:p>
          <a:p>
            <a:pPr marL="274320" lvl="1" indent="0">
              <a:buNone/>
            </a:pPr>
            <a:endParaRPr lang="en-US" sz="2000" b="1" dirty="0"/>
          </a:p>
          <a:p>
            <a:r>
              <a:rPr lang="en-US" sz="2400" dirty="0"/>
              <a:t>Comparison, significance p &lt;0.05, LFC &gt;v0.5 </a:t>
            </a:r>
          </a:p>
          <a:p>
            <a:pPr lvl="1"/>
            <a:r>
              <a:rPr lang="en-US" sz="2000" dirty="0"/>
              <a:t>24h Transcriptome: 77 genes </a:t>
            </a:r>
          </a:p>
          <a:p>
            <a:pPr lvl="1"/>
            <a:r>
              <a:rPr lang="en-US" sz="2000" dirty="0"/>
              <a:t>48h Proteome: 271 proteins</a:t>
            </a:r>
          </a:p>
          <a:p>
            <a:pPr marL="274320" lvl="1" indent="0">
              <a:buNone/>
            </a:pPr>
            <a:r>
              <a:rPr lang="en-US" sz="2000" b="1" dirty="0">
                <a:sym typeface="Wingdings" panose="05000000000000000000" pitchFamily="2" charset="2"/>
              </a:rPr>
              <a:t> 7 significant overlaps </a:t>
            </a:r>
            <a:endParaRPr lang="en-US" sz="2000" b="1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EFA84182-F071-181E-E8CF-E640D0FD6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938"/>
            <a:ext cx="10058400" cy="1371600"/>
          </a:xfrm>
        </p:spPr>
        <p:txBody>
          <a:bodyPr/>
          <a:lstStyle/>
          <a:p>
            <a:r>
              <a:rPr lang="en-US" dirty="0"/>
              <a:t>Proteins – RNA Intersects: 24h – 48h 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A9AA300-C40D-5821-837A-A8C976D2EB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80" b="11614"/>
          <a:stretch/>
        </p:blipFill>
        <p:spPr>
          <a:xfrm>
            <a:off x="7797893" y="1855837"/>
            <a:ext cx="3327307" cy="217244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8413DA4-6585-8CB6-38E3-0DEB654024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45" b="14064"/>
          <a:stretch/>
        </p:blipFill>
        <p:spPr>
          <a:xfrm>
            <a:off x="7797893" y="4236723"/>
            <a:ext cx="3234394" cy="2008914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70B82971-9DD9-79E1-BB55-32AF8CC45131}"/>
              </a:ext>
            </a:extLst>
          </p:cNvPr>
          <p:cNvSpPr txBox="1"/>
          <p:nvPr/>
        </p:nvSpPr>
        <p:spPr>
          <a:xfrm>
            <a:off x="11083087" y="4164017"/>
            <a:ext cx="7638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ATF3</a:t>
            </a:r>
          </a:p>
          <a:p>
            <a:r>
              <a:rPr lang="en-US" sz="1200" dirty="0"/>
              <a:t>HMGCR</a:t>
            </a:r>
          </a:p>
          <a:p>
            <a:r>
              <a:rPr lang="en-US" sz="1200" dirty="0"/>
              <a:t>JUN</a:t>
            </a:r>
          </a:p>
          <a:p>
            <a:r>
              <a:rPr lang="en-US" sz="1200" dirty="0"/>
              <a:t>MMP10</a:t>
            </a:r>
          </a:p>
          <a:p>
            <a:r>
              <a:rPr lang="en-US" sz="1200" dirty="0"/>
              <a:t>PIRT</a:t>
            </a:r>
          </a:p>
          <a:p>
            <a:r>
              <a:rPr lang="en-US" sz="1200" dirty="0"/>
              <a:t>SESN2</a:t>
            </a:r>
          </a:p>
          <a:p>
            <a:r>
              <a:rPr lang="en-US" sz="1200" dirty="0"/>
              <a:t>SMAD1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3EF9C4FA-D573-1F65-F488-56E82CE50C26}"/>
              </a:ext>
            </a:extLst>
          </p:cNvPr>
          <p:cNvSpPr/>
          <p:nvPr/>
        </p:nvSpPr>
        <p:spPr>
          <a:xfrm>
            <a:off x="9124692" y="5125612"/>
            <a:ext cx="310718" cy="34623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45EB6433-8D7D-A66E-665C-4509412B44C7}"/>
              </a:ext>
            </a:extLst>
          </p:cNvPr>
          <p:cNvSpPr/>
          <p:nvPr/>
        </p:nvSpPr>
        <p:spPr>
          <a:xfrm>
            <a:off x="11115499" y="4145283"/>
            <a:ext cx="641782" cy="138499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C3097F9C-12E0-3D4B-7F53-D89D52D7E1FE}"/>
              </a:ext>
            </a:extLst>
          </p:cNvPr>
          <p:cNvCxnSpPr>
            <a:cxnSpLocks/>
            <a:stCxn id="15" idx="6"/>
            <a:endCxn id="16" idx="1"/>
          </p:cNvCxnSpPr>
          <p:nvPr/>
        </p:nvCxnSpPr>
        <p:spPr>
          <a:xfrm flipV="1">
            <a:off x="9435410" y="4837781"/>
            <a:ext cx="1680089" cy="4609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4447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3EAF38-1A58-F20F-3727-B31CD128D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08914"/>
            <a:ext cx="10058400" cy="1371600"/>
          </a:xfrm>
        </p:spPr>
        <p:txBody>
          <a:bodyPr/>
          <a:lstStyle/>
          <a:p>
            <a:r>
              <a:rPr lang="en-US" dirty="0"/>
              <a:t>Proteins – RNA Intersects: 48h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9A4FDE-06D1-99E1-974C-9773D8F6BD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859280"/>
            <a:ext cx="6982233" cy="4093464"/>
          </a:xfrm>
        </p:spPr>
        <p:txBody>
          <a:bodyPr>
            <a:normAutofit/>
          </a:bodyPr>
          <a:lstStyle/>
          <a:p>
            <a:r>
              <a:rPr lang="en-US" sz="2400" dirty="0"/>
              <a:t>Raw comparison, ns</a:t>
            </a:r>
          </a:p>
          <a:p>
            <a:pPr lvl="1"/>
            <a:r>
              <a:rPr lang="en-US" sz="2000" dirty="0"/>
              <a:t>48h Transcriptome: 11.203 RNAs </a:t>
            </a:r>
          </a:p>
          <a:p>
            <a:pPr lvl="1"/>
            <a:r>
              <a:rPr lang="en-US" sz="2000" dirty="0"/>
              <a:t>48h Proteome: 8.638 Proteins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b="1" dirty="0">
                <a:sym typeface="Wingdings" panose="05000000000000000000" pitchFamily="2" charset="2"/>
              </a:rPr>
              <a:t>7.314 overlaps </a:t>
            </a:r>
          </a:p>
          <a:p>
            <a:pPr marL="274320" lvl="1" indent="0">
              <a:buNone/>
            </a:pPr>
            <a:endParaRPr lang="en-US" sz="2000" b="1" dirty="0"/>
          </a:p>
          <a:p>
            <a:r>
              <a:rPr lang="en-US" sz="2400" dirty="0"/>
              <a:t>Comparison, significance p &lt;0.05, LFC &gt;0.5 </a:t>
            </a:r>
          </a:p>
          <a:p>
            <a:pPr lvl="1"/>
            <a:r>
              <a:rPr lang="en-US" sz="2000" dirty="0"/>
              <a:t>48h Transcriptome: 196 RNAs</a:t>
            </a:r>
          </a:p>
          <a:p>
            <a:pPr lvl="1"/>
            <a:r>
              <a:rPr lang="en-US" sz="2000" dirty="0"/>
              <a:t>48h Proteome: 271 proteins</a:t>
            </a:r>
          </a:p>
          <a:p>
            <a:pPr marL="274320" lvl="1" indent="0">
              <a:buNone/>
            </a:pPr>
            <a:r>
              <a:rPr lang="en-US" sz="2000" b="1" dirty="0">
                <a:sym typeface="Wingdings" panose="05000000000000000000" pitchFamily="2" charset="2"/>
              </a:rPr>
              <a:t> 28 significant overlaps </a:t>
            </a:r>
            <a:endParaRPr lang="en-US" sz="2000" b="1" dirty="0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7E1D3B8E-38E2-398B-A465-7F989A4D8D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7FD8EE4-E587-1399-F50B-F2BA07B327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046" b="13891"/>
          <a:stretch/>
        </p:blipFill>
        <p:spPr>
          <a:xfrm>
            <a:off x="7481473" y="1550008"/>
            <a:ext cx="3289528" cy="203139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77F9D34-C7A1-EE1A-49A7-22DFFA8A60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088" b="10280"/>
          <a:stretch/>
        </p:blipFill>
        <p:spPr>
          <a:xfrm>
            <a:off x="7481473" y="4243353"/>
            <a:ext cx="3289528" cy="2129277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F2B3B86-8C00-F10B-1DC7-FEE63BA24B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605" y="1094714"/>
            <a:ext cx="774700" cy="5168900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2A5ADE9C-09AF-E546-2044-1BB66A14F7AB}"/>
              </a:ext>
            </a:extLst>
          </p:cNvPr>
          <p:cNvSpPr/>
          <p:nvPr/>
        </p:nvSpPr>
        <p:spPr>
          <a:xfrm>
            <a:off x="8836539" y="5124366"/>
            <a:ext cx="310718" cy="34623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B88457BC-CBBD-659C-3264-BA6C56C8C7F3}"/>
              </a:ext>
            </a:extLst>
          </p:cNvPr>
          <p:cNvSpPr/>
          <p:nvPr/>
        </p:nvSpPr>
        <p:spPr>
          <a:xfrm>
            <a:off x="11056883" y="1019503"/>
            <a:ext cx="693683" cy="524858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03860ACF-B776-212D-A02C-05FE40837BCB}"/>
              </a:ext>
            </a:extLst>
          </p:cNvPr>
          <p:cNvCxnSpPr>
            <a:cxnSpLocks/>
            <a:stCxn id="17" idx="6"/>
            <a:endCxn id="18" idx="1"/>
          </p:cNvCxnSpPr>
          <p:nvPr/>
        </p:nvCxnSpPr>
        <p:spPr>
          <a:xfrm flipV="1">
            <a:off x="9147257" y="3643795"/>
            <a:ext cx="1909626" cy="165368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736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71B11A54-9C88-E515-CFE5-083AC83C96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396" b="13791"/>
          <a:stretch/>
        </p:blipFill>
        <p:spPr>
          <a:xfrm>
            <a:off x="7201606" y="4027729"/>
            <a:ext cx="3336161" cy="2081050"/>
          </a:xfrm>
          <a:prstGeom prst="rect">
            <a:avLst/>
          </a:prstGeom>
        </p:spPr>
      </p:pic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5F0199BE-FF53-1F1A-6E0B-DD54A360E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34" y="1988810"/>
            <a:ext cx="10058400" cy="3849687"/>
          </a:xfrm>
        </p:spPr>
        <p:txBody>
          <a:bodyPr>
            <a:normAutofit/>
          </a:bodyPr>
          <a:lstStyle/>
          <a:p>
            <a:r>
              <a:rPr lang="en-US" sz="2400" dirty="0"/>
              <a:t>Raw comparison 72h RNA - Proteome, NS</a:t>
            </a:r>
          </a:p>
          <a:p>
            <a:pPr lvl="1"/>
            <a:r>
              <a:rPr lang="en-US" sz="2000" dirty="0"/>
              <a:t>24h Transcriptome: 15.462 RNAs </a:t>
            </a:r>
          </a:p>
          <a:p>
            <a:pPr lvl="1"/>
            <a:r>
              <a:rPr lang="en-US" sz="2000" dirty="0"/>
              <a:t>48h Proteome: 8.638 Proteins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b="1" dirty="0">
                <a:sym typeface="Wingdings" panose="05000000000000000000" pitchFamily="2" charset="2"/>
              </a:rPr>
              <a:t> 7.994 overlaps</a:t>
            </a:r>
          </a:p>
          <a:p>
            <a:pPr marL="274320" lvl="1" indent="0">
              <a:buNone/>
            </a:pPr>
            <a:endParaRPr lang="en-US" sz="2000" b="1" dirty="0"/>
          </a:p>
          <a:p>
            <a:r>
              <a:rPr lang="en-US" sz="2400" dirty="0"/>
              <a:t>Comparison, significance p &lt;0.05, LFC &gt;v0.5 </a:t>
            </a:r>
          </a:p>
          <a:p>
            <a:pPr lvl="1"/>
            <a:r>
              <a:rPr lang="en-US" sz="2000" dirty="0"/>
              <a:t>24h Transcriptome: 77 genes </a:t>
            </a:r>
          </a:p>
          <a:p>
            <a:pPr lvl="1"/>
            <a:r>
              <a:rPr lang="en-US" sz="2000" dirty="0"/>
              <a:t>48h Proteome: 271 proteins</a:t>
            </a:r>
          </a:p>
          <a:p>
            <a:pPr marL="274320" lvl="1" indent="0">
              <a:buNone/>
            </a:pPr>
            <a:r>
              <a:rPr lang="en-US" sz="2000" b="1" dirty="0">
                <a:sym typeface="Wingdings" panose="05000000000000000000" pitchFamily="2" charset="2"/>
              </a:rPr>
              <a:t> 7 significant overlaps </a:t>
            </a:r>
            <a:endParaRPr lang="en-US" sz="2000" b="1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EFA84182-F071-181E-E8CF-E640D0FD6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40" y="316355"/>
            <a:ext cx="11744960" cy="833934"/>
          </a:xfrm>
        </p:spPr>
        <p:txBody>
          <a:bodyPr/>
          <a:lstStyle/>
          <a:p>
            <a:r>
              <a:rPr lang="en-US" dirty="0"/>
              <a:t>Proteins – RNA Intersects: 72h RNA – 48h Proteins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3EF9C4FA-D573-1F65-F488-56E82CE50C26}"/>
              </a:ext>
            </a:extLst>
          </p:cNvPr>
          <p:cNvSpPr/>
          <p:nvPr/>
        </p:nvSpPr>
        <p:spPr>
          <a:xfrm>
            <a:off x="8579988" y="4942370"/>
            <a:ext cx="310718" cy="34623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45EB6433-8D7D-A66E-665C-4509412B44C7}"/>
              </a:ext>
            </a:extLst>
          </p:cNvPr>
          <p:cNvSpPr/>
          <p:nvPr/>
        </p:nvSpPr>
        <p:spPr>
          <a:xfrm>
            <a:off x="11115499" y="1019502"/>
            <a:ext cx="641782" cy="56525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C3097F9C-12E0-3D4B-7F53-D89D52D7E1FE}"/>
              </a:ext>
            </a:extLst>
          </p:cNvPr>
          <p:cNvCxnSpPr>
            <a:cxnSpLocks/>
            <a:stCxn id="15" idx="6"/>
            <a:endCxn id="16" idx="1"/>
          </p:cNvCxnSpPr>
          <p:nvPr/>
        </p:nvCxnSpPr>
        <p:spPr>
          <a:xfrm flipV="1">
            <a:off x="8890706" y="3845802"/>
            <a:ext cx="2224793" cy="12696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Grafik 2">
            <a:extLst>
              <a:ext uri="{FF2B5EF4-FFF2-40B4-BE49-F238E27FC236}">
                <a16:creationId xmlns:a16="http://schemas.microsoft.com/office/drawing/2014/main" id="{DFE576CC-3B0B-833F-86AF-CCFE87D9D1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947" b="15425"/>
          <a:stretch/>
        </p:blipFill>
        <p:spPr>
          <a:xfrm>
            <a:off x="7420794" y="1634730"/>
            <a:ext cx="3391498" cy="199722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B535E9CB-5C54-4EB3-1532-495ECB6855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4865" y="1033630"/>
            <a:ext cx="543334" cy="563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67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5E1C4C-5178-8F43-72E4-04A596946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84086"/>
            <a:ext cx="10893972" cy="1371600"/>
          </a:xfrm>
        </p:spPr>
        <p:txBody>
          <a:bodyPr/>
          <a:lstStyle/>
          <a:p>
            <a:r>
              <a:rPr lang="en-US" dirty="0"/>
              <a:t>Intersect 48h Proteome – 48h RNA Analysis – </a:t>
            </a:r>
            <a:r>
              <a:rPr lang="en-US" dirty="0" err="1"/>
              <a:t>Reactome</a:t>
            </a:r>
            <a:r>
              <a:rPr lang="en-US" dirty="0"/>
              <a:t> (</a:t>
            </a:r>
            <a:r>
              <a:rPr lang="en-US" dirty="0" err="1"/>
              <a:t>pathfindR</a:t>
            </a:r>
            <a:r>
              <a:rPr lang="en-US" dirty="0"/>
              <a:t>)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C71339AC-5217-A631-6AC1-B228ADBB67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5607" y="2049976"/>
            <a:ext cx="5847858" cy="4292219"/>
          </a:xfrm>
        </p:spPr>
      </p:pic>
      <p:graphicFrame>
        <p:nvGraphicFramePr>
          <p:cNvPr id="10" name="Objekt 9">
            <a:extLst>
              <a:ext uri="{FF2B5EF4-FFF2-40B4-BE49-F238E27FC236}">
                <a16:creationId xmlns:a16="http://schemas.microsoft.com/office/drawing/2014/main" id="{3D2656CE-7E8B-2B03-71B4-E821911FE5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771008"/>
              </p:ext>
            </p:extLst>
          </p:nvPr>
        </p:nvGraphicFramePr>
        <p:xfrm>
          <a:off x="6366193" y="1755686"/>
          <a:ext cx="5410200" cy="4467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5410249" imgH="4241712" progId="Excel.Sheet.12">
                  <p:embed/>
                </p:oleObj>
              </mc:Choice>
              <mc:Fallback>
                <p:oleObj name="Worksheet" r:id="rId3" imgW="5410249" imgH="4241712" progId="Excel.Sheet.12">
                  <p:embed/>
                  <p:pic>
                    <p:nvPicPr>
                      <p:cNvPr id="10" name="Objekt 9">
                        <a:extLst>
                          <a:ext uri="{FF2B5EF4-FFF2-40B4-BE49-F238E27FC236}">
                            <a16:creationId xmlns:a16="http://schemas.microsoft.com/office/drawing/2014/main" id="{3D2656CE-7E8B-2B03-71B4-E821911FE5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66193" y="1755686"/>
                        <a:ext cx="5410200" cy="44673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78644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Savon">
      <a:majorFont>
        <a:latin typeface="Avenir Next LT Pro Light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venir Next LT Pro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4285937_TF56219246.potx" id="{D5672096-EC47-446C-AE43-13CAB1B44C5C}" vid="{3BEC7304-766B-40C7-9AF6-2BCAB876FBAF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Blue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75FBC4-9D33-46BE-911D-419763BA9AF9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294F055B-D391-44D3-A87A-BCD07BD5A3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6DBD101-FC0A-4B21-82B0-57CAA7AEEC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{974252EE-D6E1-4069-9662-317D267B0C96}tf56219246_win32</Template>
  <TotalTime>0</TotalTime>
  <Words>193</Words>
  <Application>Microsoft Office PowerPoint</Application>
  <PresentationFormat>Breitbild</PresentationFormat>
  <Paragraphs>46</Paragraphs>
  <Slides>7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4" baseType="lpstr">
      <vt:lpstr>Avenir Next LT Pro</vt:lpstr>
      <vt:lpstr>Avenir Next LT Pro Light</vt:lpstr>
      <vt:lpstr>Calibri</vt:lpstr>
      <vt:lpstr>Garamond</vt:lpstr>
      <vt:lpstr>Wingdings</vt:lpstr>
      <vt:lpstr>SavonVTI</vt:lpstr>
      <vt:lpstr>Microsoft Excel-Arbeitsblatt</vt:lpstr>
      <vt:lpstr>Proteome Update 11.05.22</vt:lpstr>
      <vt:lpstr>PowerPoint-Präsentation</vt:lpstr>
      <vt:lpstr>Top Differential regulated pathways - Proteome </vt:lpstr>
      <vt:lpstr>Proteins – RNA Intersects: 24h – 48h </vt:lpstr>
      <vt:lpstr>Proteins – RNA Intersects: 48h</vt:lpstr>
      <vt:lpstr>Proteins – RNA Intersects: 72h RNA – 48h Proteins</vt:lpstr>
      <vt:lpstr>Intersect 48h Proteome – 48h RNA Analysis – Reactome (pathfindR)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 10.05.22</dc:title>
  <dc:creator>Smilla Maierhof</dc:creator>
  <cp:lastModifiedBy>Smilla Maierhof</cp:lastModifiedBy>
  <cp:revision>1</cp:revision>
  <dcterms:created xsi:type="dcterms:W3CDTF">2022-05-10T11:38:10Z</dcterms:created>
  <dcterms:modified xsi:type="dcterms:W3CDTF">2022-05-11T14:00:44Z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