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54"/>
    <p:restoredTop sz="94689"/>
  </p:normalViewPr>
  <p:slideViewPr>
    <p:cSldViewPr snapToGrid="0" showGuides="1">
      <p:cViewPr varScale="1">
        <p:scale>
          <a:sx n="136" d="100"/>
          <a:sy n="136" d="100"/>
        </p:scale>
        <p:origin x="44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778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93685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16808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73909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19481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8034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1317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644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8573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7709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1429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5E1693-F01A-4FF0-A642-25C0FFF6964F}" type="datetimeFigureOut">
              <a:rPr lang="es-ES" smtClean="0"/>
              <a:t>10/12/24</a:t>
            </a:fld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B5E4E-78F9-460E-9FD7-655AA086187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1305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74" y="3838458"/>
            <a:ext cx="3761232" cy="300837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874" y="727613"/>
            <a:ext cx="3761232" cy="30083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 rot="18730128">
            <a:off x="4907324" y="598884"/>
            <a:ext cx="8627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Wt</a:t>
            </a:r>
            <a:r>
              <a:rPr lang="es-ES" sz="1000" dirty="0"/>
              <a:t> </a:t>
            </a:r>
            <a:r>
              <a:rPr lang="es-ES" sz="1000" dirty="0" err="1"/>
              <a:t>untagged</a:t>
            </a:r>
            <a:endParaRPr lang="es-ES" sz="1000" dirty="0"/>
          </a:p>
        </p:txBody>
      </p:sp>
      <p:sp>
        <p:nvSpPr>
          <p:cNvPr id="7" name="TextBox 6"/>
          <p:cNvSpPr txBox="1"/>
          <p:nvPr/>
        </p:nvSpPr>
        <p:spPr>
          <a:xfrm rot="18730128">
            <a:off x="5128571" y="600402"/>
            <a:ext cx="9701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Rabl</a:t>
            </a:r>
            <a:r>
              <a:rPr lang="es-ES" sz="1000" dirty="0"/>
              <a:t>- </a:t>
            </a:r>
            <a:r>
              <a:rPr lang="es-ES" sz="1000" dirty="0" err="1"/>
              <a:t>untagged</a:t>
            </a:r>
            <a:endParaRPr lang="es-ES" sz="1000" dirty="0"/>
          </a:p>
        </p:txBody>
      </p:sp>
      <p:sp>
        <p:nvSpPr>
          <p:cNvPr id="8" name="TextBox 7"/>
          <p:cNvSpPr txBox="1"/>
          <p:nvPr/>
        </p:nvSpPr>
        <p:spPr>
          <a:xfrm rot="18730128">
            <a:off x="5548675" y="557565"/>
            <a:ext cx="8915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Wt</a:t>
            </a:r>
            <a:r>
              <a:rPr lang="es-ES" sz="1000" dirty="0"/>
              <a:t> Rap1-3HA</a:t>
            </a:r>
          </a:p>
        </p:txBody>
      </p:sp>
      <p:sp>
        <p:nvSpPr>
          <p:cNvPr id="9" name="TextBox 8"/>
          <p:cNvSpPr txBox="1"/>
          <p:nvPr/>
        </p:nvSpPr>
        <p:spPr>
          <a:xfrm rot="18730128">
            <a:off x="5769922" y="559083"/>
            <a:ext cx="998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Rabl</a:t>
            </a:r>
            <a:r>
              <a:rPr lang="es-ES" sz="1000" dirty="0"/>
              <a:t>- Rap1-3HA</a:t>
            </a:r>
          </a:p>
        </p:txBody>
      </p:sp>
      <p:sp>
        <p:nvSpPr>
          <p:cNvPr id="10" name="TextBox 9"/>
          <p:cNvSpPr txBox="1"/>
          <p:nvPr/>
        </p:nvSpPr>
        <p:spPr>
          <a:xfrm rot="18730128">
            <a:off x="6110449" y="575201"/>
            <a:ext cx="8627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Wt</a:t>
            </a:r>
            <a:r>
              <a:rPr lang="es-ES" sz="1000" dirty="0"/>
              <a:t> </a:t>
            </a:r>
            <a:r>
              <a:rPr lang="es-ES" sz="1000" dirty="0" err="1"/>
              <a:t>untagged</a:t>
            </a:r>
            <a:endParaRPr lang="es-ES" sz="1000" dirty="0"/>
          </a:p>
        </p:txBody>
      </p:sp>
      <p:sp>
        <p:nvSpPr>
          <p:cNvPr id="11" name="TextBox 10"/>
          <p:cNvSpPr txBox="1"/>
          <p:nvPr/>
        </p:nvSpPr>
        <p:spPr>
          <a:xfrm rot="18730128">
            <a:off x="6331696" y="576719"/>
            <a:ext cx="97013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Rabl</a:t>
            </a:r>
            <a:r>
              <a:rPr lang="es-ES" sz="1000" dirty="0"/>
              <a:t>- </a:t>
            </a:r>
            <a:r>
              <a:rPr lang="es-ES" sz="1000" dirty="0" err="1"/>
              <a:t>untagged</a:t>
            </a:r>
            <a:endParaRPr lang="es-ES" sz="1000" dirty="0"/>
          </a:p>
        </p:txBody>
      </p:sp>
      <p:sp>
        <p:nvSpPr>
          <p:cNvPr id="12" name="TextBox 11"/>
          <p:cNvSpPr txBox="1"/>
          <p:nvPr/>
        </p:nvSpPr>
        <p:spPr>
          <a:xfrm rot="18730128">
            <a:off x="6751800" y="533882"/>
            <a:ext cx="8915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Wt</a:t>
            </a:r>
            <a:r>
              <a:rPr lang="es-ES" sz="1000" dirty="0"/>
              <a:t> Rap1-3HA</a:t>
            </a:r>
          </a:p>
        </p:txBody>
      </p:sp>
      <p:sp>
        <p:nvSpPr>
          <p:cNvPr id="13" name="TextBox 12"/>
          <p:cNvSpPr txBox="1"/>
          <p:nvPr/>
        </p:nvSpPr>
        <p:spPr>
          <a:xfrm rot="18730128">
            <a:off x="6973047" y="535400"/>
            <a:ext cx="99899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/>
              <a:t>Rabl</a:t>
            </a:r>
            <a:r>
              <a:rPr lang="es-ES" sz="1000" dirty="0"/>
              <a:t>- Rap1-3HA</a:t>
            </a:r>
          </a:p>
        </p:txBody>
      </p:sp>
      <p:sp>
        <p:nvSpPr>
          <p:cNvPr id="14" name="TextBox 13"/>
          <p:cNvSpPr txBox="1"/>
          <p:nvPr/>
        </p:nvSpPr>
        <p:spPr>
          <a:xfrm rot="18730128">
            <a:off x="7585362" y="548391"/>
            <a:ext cx="31771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C+</a:t>
            </a:r>
          </a:p>
        </p:txBody>
      </p:sp>
      <p:cxnSp>
        <p:nvCxnSpPr>
          <p:cNvPr id="16" name="Straight Connector 15"/>
          <p:cNvCxnSpPr>
            <a:endCxn id="8" idx="3"/>
          </p:cNvCxnSpPr>
          <p:nvPr/>
        </p:nvCxnSpPr>
        <p:spPr>
          <a:xfrm>
            <a:off x="5109328" y="319630"/>
            <a:ext cx="11844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641439" y="319630"/>
            <a:ext cx="11844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393818" y="82542"/>
            <a:ext cx="10807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Réplica 1 (Figura)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913634" y="64767"/>
            <a:ext cx="6527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Réplica 2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719794" y="2102177"/>
            <a:ext cx="17566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Anti-HA (1:1000)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212318" y="4762106"/>
            <a:ext cx="19379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Anti-</a:t>
            </a:r>
            <a:r>
              <a:rPr lang="es-ES" dirty="0" err="1"/>
              <a:t>Tub</a:t>
            </a:r>
            <a:r>
              <a:rPr lang="es-ES" dirty="0"/>
              <a:t> </a:t>
            </a:r>
            <a:r>
              <a:rPr lang="es-ES"/>
              <a:t>(1:20000</a:t>
            </a:r>
            <a:r>
              <a:rPr lang="es-E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15538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33</Words>
  <Application>Microsoft Macintosh PowerPoint</Application>
  <PresentationFormat>Panorámica</PresentationFormat>
  <Paragraphs>13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Presentación de PowerPoint</vt:lpstr>
    </vt:vector>
  </TitlesOfParts>
  <Company>LG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Alberto Jiménez Martín</dc:creator>
  <cp:lastModifiedBy>Alfonso Fernández Álvarez</cp:lastModifiedBy>
  <cp:revision>2</cp:revision>
  <dcterms:created xsi:type="dcterms:W3CDTF">2024-12-05T16:05:14Z</dcterms:created>
  <dcterms:modified xsi:type="dcterms:W3CDTF">2024-12-10T17:51:22Z</dcterms:modified>
</cp:coreProperties>
</file>