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57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3" y="1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2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45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304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313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8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7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0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12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06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4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4A2FB-56FC-4379-BEA2-840FAFDC26A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DAC0A-E000-4194-AF23-BC4CAF9C9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63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1" t="46" r="718" b="69401"/>
          <a:stretch/>
        </p:blipFill>
        <p:spPr>
          <a:xfrm>
            <a:off x="6186712" y="4131431"/>
            <a:ext cx="5212080" cy="16870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35564" y="4256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Input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" t="-2533" r="-6841" b="78722"/>
          <a:stretch/>
        </p:blipFill>
        <p:spPr>
          <a:xfrm>
            <a:off x="710184" y="266500"/>
            <a:ext cx="5623560" cy="2011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71930" y="728868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WB: a1C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6" t="64249" r="1257" b="2176"/>
          <a:stretch/>
        </p:blipFill>
        <p:spPr>
          <a:xfrm>
            <a:off x="1568792" y="2353918"/>
            <a:ext cx="4334255" cy="16824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7130" y="2637184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WB: GFP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" t="73239" r="-587" b="769"/>
          <a:stretch/>
        </p:blipFill>
        <p:spPr>
          <a:xfrm>
            <a:off x="832700" y="4125868"/>
            <a:ext cx="5020056" cy="18470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06280" y="4088305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WB: HA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500868" y="35941"/>
            <a:ext cx="1064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IP: GFP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" t="23954" r="452" b="49981"/>
          <a:stretch/>
        </p:blipFill>
        <p:spPr>
          <a:xfrm>
            <a:off x="6599582" y="451634"/>
            <a:ext cx="4855464" cy="17876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" t="34094" r="1165" b="35744"/>
          <a:stretch/>
        </p:blipFill>
        <p:spPr>
          <a:xfrm>
            <a:off x="6304656" y="2335564"/>
            <a:ext cx="5020056" cy="16459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6506" y="6021905"/>
            <a:ext cx="1174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 WBs for Fig. 2B. The input and IP gels were </a:t>
            </a:r>
            <a:r>
              <a:rPr lang="en-US" dirty="0" err="1" smtClean="0"/>
              <a:t>transferreed</a:t>
            </a:r>
            <a:r>
              <a:rPr lang="en-US" dirty="0" smtClean="0"/>
              <a:t> and then the membranes were cut into 3 pieces according </a:t>
            </a:r>
          </a:p>
          <a:p>
            <a:r>
              <a:rPr lang="en-US" dirty="0" smtClean="0"/>
              <a:t>to the MW of the proteins of interest, and blotted with the </a:t>
            </a:r>
            <a:r>
              <a:rPr lang="en-US" dirty="0" err="1" smtClean="0"/>
              <a:t>inficated</a:t>
            </a:r>
            <a:r>
              <a:rPr lang="en-US" smtClean="0"/>
              <a:t> antibodies.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11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Dascal</dc:creator>
  <cp:lastModifiedBy>Nathan Dascal</cp:lastModifiedBy>
  <cp:revision>3</cp:revision>
  <dcterms:created xsi:type="dcterms:W3CDTF">2024-11-18T11:44:59Z</dcterms:created>
  <dcterms:modified xsi:type="dcterms:W3CDTF">2024-11-18T11:55:04Z</dcterms:modified>
</cp:coreProperties>
</file>