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12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ly Jones" userId="4c249945-be85-4c2b-a299-e75db8cbe515" providerId="ADAL" clId="{0E068AA0-1CBF-4815-8BE7-3C9437623178}"/>
    <pc:docChg chg="modSld">
      <pc:chgData name="Holly Jones" userId="4c249945-be85-4c2b-a299-e75db8cbe515" providerId="ADAL" clId="{0E068AA0-1CBF-4815-8BE7-3C9437623178}" dt="2024-07-22T09:38:52.477" v="28" actId="20577"/>
      <pc:docMkLst>
        <pc:docMk/>
      </pc:docMkLst>
      <pc:sldChg chg="modSp mod">
        <pc:chgData name="Holly Jones" userId="4c249945-be85-4c2b-a299-e75db8cbe515" providerId="ADAL" clId="{0E068AA0-1CBF-4815-8BE7-3C9437623178}" dt="2024-07-22T09:38:52.477" v="28" actId="20577"/>
        <pc:sldMkLst>
          <pc:docMk/>
          <pc:sldMk cId="952362260" sldId="264"/>
        </pc:sldMkLst>
        <pc:spChg chg="mod">
          <ac:chgData name="Holly Jones" userId="4c249945-be85-4c2b-a299-e75db8cbe515" providerId="ADAL" clId="{0E068AA0-1CBF-4815-8BE7-3C9437623178}" dt="2024-07-22T09:38:41.890" v="24" actId="20577"/>
          <ac:spMkLst>
            <pc:docMk/>
            <pc:sldMk cId="952362260" sldId="264"/>
            <ac:spMk id="2" creationId="{FEE1E1DF-78E4-ABEE-B04B-9F4F1BA5DB26}"/>
          </ac:spMkLst>
        </pc:spChg>
        <pc:spChg chg="mod">
          <ac:chgData name="Holly Jones" userId="4c249945-be85-4c2b-a299-e75db8cbe515" providerId="ADAL" clId="{0E068AA0-1CBF-4815-8BE7-3C9437623178}" dt="2024-07-22T09:38:52.477" v="28" actId="20577"/>
          <ac:spMkLst>
            <pc:docMk/>
            <pc:sldMk cId="952362260" sldId="264"/>
            <ac:spMk id="3" creationId="{0BFE62F0-8C27-3BB6-417E-A91ED827AFA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19E20-782B-4EB6-8C6E-3718177509D8}" type="datetimeFigureOut">
              <a:rPr lang="en-GB" smtClean="0"/>
              <a:t>22/07/2024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CA557-E39A-4203-9ABD-0F7BB51CF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050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19E20-782B-4EB6-8C6E-3718177509D8}" type="datetimeFigureOut">
              <a:rPr lang="en-GB" smtClean="0"/>
              <a:t>22/07/2024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CA557-E39A-4203-9ABD-0F7BB51CF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8169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19E20-782B-4EB6-8C6E-3718177509D8}" type="datetimeFigureOut">
              <a:rPr lang="en-GB" smtClean="0"/>
              <a:t>22/07/2024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CA557-E39A-4203-9ABD-0F7BB51CF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986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19E20-782B-4EB6-8C6E-3718177509D8}" type="datetimeFigureOut">
              <a:rPr lang="en-GB" smtClean="0"/>
              <a:t>22/07/2024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CA557-E39A-4203-9ABD-0F7BB51CF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3714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19E20-782B-4EB6-8C6E-3718177509D8}" type="datetimeFigureOut">
              <a:rPr lang="en-GB" smtClean="0"/>
              <a:t>22/07/2024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CA557-E39A-4203-9ABD-0F7BB51CF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7729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19E20-782B-4EB6-8C6E-3718177509D8}" type="datetimeFigureOut">
              <a:rPr lang="en-GB" smtClean="0"/>
              <a:t>22/07/2024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CA557-E39A-4203-9ABD-0F7BB51CF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4435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19E20-782B-4EB6-8C6E-3718177509D8}" type="datetimeFigureOut">
              <a:rPr lang="en-GB" smtClean="0"/>
              <a:t>22/07/2024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CA557-E39A-4203-9ABD-0F7BB51CF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985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19E20-782B-4EB6-8C6E-3718177509D8}" type="datetimeFigureOut">
              <a:rPr lang="en-GB" smtClean="0"/>
              <a:t>22/07/2024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CA557-E39A-4203-9ABD-0F7BB51CF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657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19E20-782B-4EB6-8C6E-3718177509D8}" type="datetimeFigureOut">
              <a:rPr lang="en-GB" smtClean="0"/>
              <a:t>22/07/2024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CA557-E39A-4203-9ABD-0F7BB51CF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9032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19E20-782B-4EB6-8C6E-3718177509D8}" type="datetimeFigureOut">
              <a:rPr lang="en-GB" smtClean="0"/>
              <a:t>22/07/2024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CA557-E39A-4203-9ABD-0F7BB51CF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9880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19E20-782B-4EB6-8C6E-3718177509D8}" type="datetimeFigureOut">
              <a:rPr lang="en-GB" smtClean="0"/>
              <a:t>22/07/2024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CA557-E39A-4203-9ABD-0F7BB51CF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316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019E20-782B-4EB6-8C6E-3718177509D8}" type="datetimeFigureOut">
              <a:rPr lang="en-GB" smtClean="0"/>
              <a:t>22/07/2024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CCA557-E39A-4203-9ABD-0F7BB51CF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6352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E1E1DF-78E4-ABEE-B04B-9F4F1BA5DB26}"/>
              </a:ext>
            </a:extLst>
          </p:cNvPr>
          <p:cNvSpPr txBox="1"/>
          <p:nvPr/>
        </p:nvSpPr>
        <p:spPr>
          <a:xfrm>
            <a:off x="927494" y="814527"/>
            <a:ext cx="2329459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63" dirty="0"/>
              <a:t>Supplementary Figure 5A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FE62F0-8C27-3BB6-417E-A91ED827AFAF}"/>
              </a:ext>
            </a:extLst>
          </p:cNvPr>
          <p:cNvSpPr txBox="1"/>
          <p:nvPr/>
        </p:nvSpPr>
        <p:spPr>
          <a:xfrm>
            <a:off x="927494" y="4239042"/>
            <a:ext cx="4279555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63" dirty="0"/>
              <a:t>Supplementary Figure 5B</a:t>
            </a:r>
          </a:p>
        </p:txBody>
      </p:sp>
      <p:pic>
        <p:nvPicPr>
          <p:cNvPr id="5" name="Picture 4" descr="A black and white image of a line&#10;&#10;Description automatically generated">
            <a:extLst>
              <a:ext uri="{FF2B5EF4-FFF2-40B4-BE49-F238E27FC236}">
                <a16:creationId xmlns:a16="http://schemas.microsoft.com/office/drawing/2014/main" id="{2D828B12-EF14-B10D-E21D-8CF27AC21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14" y="1478059"/>
            <a:ext cx="2263140" cy="1814479"/>
          </a:xfrm>
          <a:prstGeom prst="rect">
            <a:avLst/>
          </a:prstGeom>
        </p:spPr>
      </p:pic>
      <p:pic>
        <p:nvPicPr>
          <p:cNvPr id="7" name="Picture 6" descr="A white line in a black background&#10;&#10;Description automatically generated">
            <a:extLst>
              <a:ext uri="{FF2B5EF4-FFF2-40B4-BE49-F238E27FC236}">
                <a16:creationId xmlns:a16="http://schemas.microsoft.com/office/drawing/2014/main" id="{4F233F25-52AC-1070-1848-AAB7E42F2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690" y="1478059"/>
            <a:ext cx="2266449" cy="181447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15A6992-DB92-5102-B6D2-4C81CCD5C1C2}"/>
              </a:ext>
            </a:extLst>
          </p:cNvPr>
          <p:cNvSpPr txBox="1"/>
          <p:nvPr/>
        </p:nvSpPr>
        <p:spPr>
          <a:xfrm>
            <a:off x="1960659" y="1162642"/>
            <a:ext cx="588169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63" dirty="0"/>
              <a:t>HA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FC226B-0A0C-04F0-1FBB-E2249F106B77}"/>
              </a:ext>
            </a:extLst>
          </p:cNvPr>
          <p:cNvSpPr txBox="1"/>
          <p:nvPr/>
        </p:nvSpPr>
        <p:spPr>
          <a:xfrm>
            <a:off x="4257230" y="1188428"/>
            <a:ext cx="777774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63" dirty="0" err="1"/>
              <a:t>Bactin</a:t>
            </a:r>
            <a:endParaRPr lang="en-GB" sz="1463" dirty="0"/>
          </a:p>
        </p:txBody>
      </p:sp>
      <p:pic>
        <p:nvPicPr>
          <p:cNvPr id="13" name="Picture 12" descr="A black and white photo of a city&#10;&#10;Description automatically generated">
            <a:extLst>
              <a:ext uri="{FF2B5EF4-FFF2-40B4-BE49-F238E27FC236}">
                <a16:creationId xmlns:a16="http://schemas.microsoft.com/office/drawing/2014/main" id="{9AF5B0E9-585C-1FB4-4FC7-40CD0C812A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14" y="4953000"/>
            <a:ext cx="2263140" cy="1690852"/>
          </a:xfrm>
          <a:prstGeom prst="rect">
            <a:avLst/>
          </a:prstGeom>
        </p:spPr>
      </p:pic>
      <p:pic>
        <p:nvPicPr>
          <p:cNvPr id="15" name="Picture 14" descr="A white line in the dark&#10;&#10;Description automatically generated">
            <a:extLst>
              <a:ext uri="{FF2B5EF4-FFF2-40B4-BE49-F238E27FC236}">
                <a16:creationId xmlns:a16="http://schemas.microsoft.com/office/drawing/2014/main" id="{76F3201F-1DD1-11B6-F7B4-EE6F4D62B2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4953000"/>
            <a:ext cx="2263140" cy="16908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E5050AF-5CB0-449A-BD4C-53B6E86B8109}"/>
              </a:ext>
            </a:extLst>
          </p:cNvPr>
          <p:cNvSpPr txBox="1"/>
          <p:nvPr/>
        </p:nvSpPr>
        <p:spPr>
          <a:xfrm>
            <a:off x="1960659" y="4614407"/>
            <a:ext cx="588169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63" dirty="0"/>
              <a:t>HA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EB91A7-FDCD-86D4-1770-B7FFFD732755}"/>
              </a:ext>
            </a:extLst>
          </p:cNvPr>
          <p:cNvSpPr txBox="1"/>
          <p:nvPr/>
        </p:nvSpPr>
        <p:spPr>
          <a:xfrm>
            <a:off x="4257230" y="4640193"/>
            <a:ext cx="777774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63" dirty="0" err="1"/>
              <a:t>Bactin</a:t>
            </a:r>
            <a:endParaRPr lang="en-GB" sz="1463" dirty="0"/>
          </a:p>
        </p:txBody>
      </p:sp>
    </p:spTree>
    <p:extLst>
      <p:ext uri="{BB962C8B-B14F-4D97-AF65-F5344CB8AC3E}">
        <p14:creationId xmlns:p14="http://schemas.microsoft.com/office/powerpoint/2010/main" val="952362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</Words>
  <Application>Microsoft Office PowerPoint</Application>
  <PresentationFormat>A4 Paper (210x297 mm)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Jones</dc:creator>
  <cp:lastModifiedBy>Holly Jones</cp:lastModifiedBy>
  <cp:revision>1</cp:revision>
  <dcterms:created xsi:type="dcterms:W3CDTF">2024-05-24T15:58:12Z</dcterms:created>
  <dcterms:modified xsi:type="dcterms:W3CDTF">2024-07-22T09:38:59Z</dcterms:modified>
</cp:coreProperties>
</file>